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9" r:id="rId7"/>
    <p:sldId id="261" r:id="rId8"/>
    <p:sldId id="262" r:id="rId9"/>
    <p:sldId id="258" r:id="rId10"/>
    <p:sldId id="263" r:id="rId11"/>
    <p:sldId id="264" r:id="rId12"/>
    <p:sldId id="265" r:id="rId13"/>
    <p:sldId id="270" r:id="rId14"/>
    <p:sldId id="267" r:id="rId15"/>
    <p:sldId id="268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-8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2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8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8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1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B45B-4004-4741-A369-715EAB0F4A6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7707-D8DD-4D3A-8EAF-28964E1D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383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 Godly Family In</a:t>
            </a:r>
            <a:br>
              <a:rPr lang="en-US" sz="6600" b="1" dirty="0" smtClean="0"/>
            </a:br>
            <a:r>
              <a:rPr lang="en-US" sz="6600" b="1" dirty="0" smtClean="0"/>
              <a:t>An Ungodly World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52800"/>
            <a:ext cx="86868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5800" b="1" dirty="0">
                <a:solidFill>
                  <a:schemeClr val="tx1"/>
                </a:solidFill>
              </a:rPr>
              <a:t>No Place Like </a:t>
            </a:r>
            <a:r>
              <a:rPr lang="en-US" sz="5800" b="1" dirty="0" smtClean="0">
                <a:solidFill>
                  <a:schemeClr val="tx1"/>
                </a:solidFill>
              </a:rPr>
              <a:t>Home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“So </a:t>
            </a:r>
            <a:r>
              <a:rPr lang="en-US" b="1" dirty="0" smtClean="0">
                <a:solidFill>
                  <a:schemeClr val="tx1"/>
                </a:solidFill>
              </a:rPr>
              <a:t>he got up and went to his father. "But while he was still a long way off, his father saw </a:t>
            </a:r>
            <a:r>
              <a:rPr lang="en-US" b="1" smtClean="0">
                <a:solidFill>
                  <a:schemeClr val="tx1"/>
                </a:solidFill>
              </a:rPr>
              <a:t>him </a:t>
            </a:r>
            <a:r>
              <a:rPr lang="en-US" b="1" smtClean="0">
                <a:solidFill>
                  <a:schemeClr val="tx1"/>
                </a:solidFill>
              </a:rPr>
              <a:t>and was </a:t>
            </a:r>
            <a:r>
              <a:rPr lang="en-US" b="1" dirty="0" smtClean="0">
                <a:solidFill>
                  <a:schemeClr val="tx1"/>
                </a:solidFill>
              </a:rPr>
              <a:t>filled with compassion for him; he ran to his son, threw his arms around him and kissed him.”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Luke 15:20 NIV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Are the spiritual, physical, mental and emotional needs of you and your family/household being provided for by everyone in the house? </a:t>
            </a:r>
          </a:p>
          <a:p>
            <a:r>
              <a:rPr lang="en-US" dirty="0"/>
              <a:t>When mistakes are made by someone in your household or someone finds themselves in affliction or trouble, do they find a merciful and compassionate heart within the household or condemnation?</a:t>
            </a:r>
          </a:p>
          <a:p>
            <a:r>
              <a:rPr lang="en-US" dirty="0"/>
              <a:t>In addition to those traits, we also find the following traits in the home presented in the parable of the prodigal son: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Restoration </a:t>
            </a:r>
            <a:r>
              <a:rPr lang="en-US" dirty="0"/>
              <a:t>(Luke 15:21-24) – When the son acknowledged his disobedience, the father wanted to acknowledge to that son and others that the son was forgiven and </a:t>
            </a:r>
            <a:r>
              <a:rPr lang="en-US" dirty="0" smtClean="0"/>
              <a:t>his relationship </a:t>
            </a:r>
            <a:r>
              <a:rPr lang="en-US" dirty="0"/>
              <a:t>with the father had been restored. </a:t>
            </a:r>
          </a:p>
          <a:p>
            <a:r>
              <a:rPr lang="en-US" dirty="0"/>
              <a:t>In many families, when someone </a:t>
            </a:r>
            <a:r>
              <a:rPr lang="en-US" dirty="0" smtClean="0"/>
              <a:t>makes a </a:t>
            </a:r>
            <a:r>
              <a:rPr lang="en-US" dirty="0"/>
              <a:t>mistake, acknowledges it and tries to make a change for the better, members of that family often ostracize the person and constantly hold that mistake over their head. </a:t>
            </a:r>
          </a:p>
          <a:p>
            <a:r>
              <a:rPr lang="en-US" dirty="0"/>
              <a:t>The truest evidence of forgiveness is when you don’t allow the wrong of the past to cause you to mistreat the person in the present. </a:t>
            </a:r>
          </a:p>
          <a:p>
            <a:r>
              <a:rPr lang="en-US" dirty="0"/>
              <a:t>When someone makes a mistake in your household and has the courage to admit it and seek your forgiveness, reassure </a:t>
            </a:r>
            <a:r>
              <a:rPr lang="en-US" dirty="0" smtClean="0"/>
              <a:t>them that </a:t>
            </a:r>
            <a:r>
              <a:rPr lang="en-US" dirty="0"/>
              <a:t>they are still loved and are a part of the family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5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Unconditional Love </a:t>
            </a:r>
            <a:r>
              <a:rPr lang="en-US" dirty="0"/>
              <a:t>(Luke 15:25-32) – The elder son felt that the younger son should have been treated differently by the father because of the younger son’s actions.</a:t>
            </a:r>
          </a:p>
          <a:p>
            <a:r>
              <a:rPr lang="en-US" dirty="0"/>
              <a:t>However, the father had to reassure that elder son that his love for both of them was not based on their actions but their relationship to the father. </a:t>
            </a:r>
          </a:p>
          <a:p>
            <a:r>
              <a:rPr lang="en-US" dirty="0"/>
              <a:t>A household filled with the word and Spirit of God demonstrates concern, care and compassion (love) for one another not based on what a person does or doesn’t do but because that is who God is and what He commands.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8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Place Like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Parable of the Good Samaritan exemplifies this.  The poor victim was looked down upon from those who knew better. And a complete stranger showed compassion.(Luke 10:25-37)</a:t>
            </a:r>
          </a:p>
          <a:p>
            <a:r>
              <a:rPr lang="en-US" dirty="0" smtClean="0"/>
              <a:t> </a:t>
            </a:r>
            <a:r>
              <a:rPr lang="en-US" dirty="0"/>
              <a:t>1 John </a:t>
            </a:r>
            <a:r>
              <a:rPr lang="en-US" dirty="0" smtClean="0"/>
              <a:t>4:7-8 “Beloved, let us love one another, for love is from God; and everyone who loves is born of God and knows God.  The one who does not love does not know God, for God is love”.</a:t>
            </a:r>
          </a:p>
          <a:p>
            <a:r>
              <a:rPr lang="en-US" dirty="0" smtClean="0"/>
              <a:t>Where love is in the home, there’s____________.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0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953000"/>
          </a:xfrm>
        </p:spPr>
        <p:txBody>
          <a:bodyPr>
            <a:normAutofit/>
          </a:bodyPr>
          <a:lstStyle/>
          <a:p>
            <a:r>
              <a:rPr lang="en-US" dirty="0"/>
              <a:t>A house built by the Lord will exemplify the traits of God and His love. </a:t>
            </a:r>
          </a:p>
          <a:p>
            <a:r>
              <a:rPr lang="en-US" dirty="0"/>
              <a:t>You will know that God’s Spirit dwells there and it will be a place where people always want to come back to. </a:t>
            </a:r>
          </a:p>
          <a:p>
            <a:r>
              <a:rPr lang="en-US" dirty="0"/>
              <a:t>If you desire that these traits be present in your home, the Lord must be, first, present in your life/heart. </a:t>
            </a:r>
          </a:p>
        </p:txBody>
      </p:sp>
    </p:spTree>
    <p:extLst>
      <p:ext uri="{BB962C8B-B14F-4D97-AF65-F5344CB8AC3E}">
        <p14:creationId xmlns:p14="http://schemas.microsoft.com/office/powerpoint/2010/main" val="395094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Place Like </a:t>
            </a:r>
            <a:r>
              <a:rPr lang="en-US" dirty="0" smtClean="0"/>
              <a:t>Home (Disclaimer)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/>
              <a:t>Certainly, we are not talking about every home and family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must face reality even if it is not preferred.</a:t>
            </a:r>
          </a:p>
          <a:p>
            <a:r>
              <a:rPr lang="en-US" dirty="0"/>
              <a:t>But if we try to build godly homes, the home will be a place of refuge, security, and love</a:t>
            </a:r>
            <a:r>
              <a:rPr lang="en-US" dirty="0" smtClean="0"/>
              <a:t>.</a:t>
            </a:r>
          </a:p>
          <a:p>
            <a:r>
              <a:rPr lang="en-US" dirty="0"/>
              <a:t>Each member of the household should be a part of each other in purpose and spirit.</a:t>
            </a:r>
          </a:p>
          <a:p>
            <a:r>
              <a:rPr lang="en-US" dirty="0" smtClean="0"/>
              <a:t>John 15:1-7 Jesus explains that branches cannot exist without being a part of the vine.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must remember that we cannot have a godly home without the guidance of God through His word.</a:t>
            </a:r>
            <a:endParaRPr lang="en-US" dirty="0" smtClean="0"/>
          </a:p>
          <a:p>
            <a:r>
              <a:rPr lang="en-US" dirty="0" smtClean="0"/>
              <a:t>Submit </a:t>
            </a:r>
            <a:r>
              <a:rPr lang="en-US" dirty="0"/>
              <a:t>yourself to God’s word daily and ask Him to begin to build your household into a family that exemplifies and glorifies His word and His </a:t>
            </a:r>
            <a:r>
              <a:rPr lang="en-US" dirty="0" smtClean="0"/>
              <a:t>Spirit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home can be a place of fond memories, or bitter resentment.</a:t>
            </a:r>
          </a:p>
          <a:p>
            <a:r>
              <a:rPr lang="en-US" dirty="0" smtClean="0"/>
              <a:t>We know what God wants in a home, and it is up to us to make it happen in our own homes.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4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of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homes do not have God anywhere in the picture.</a:t>
            </a:r>
          </a:p>
          <a:p>
            <a:r>
              <a:rPr lang="en-US" dirty="0"/>
              <a:t>Most people do not respect God’s word enough to live like He wants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we discuss the home as God would have it, we </a:t>
            </a:r>
            <a:r>
              <a:rPr lang="en-US" dirty="0"/>
              <a:t>must face </a:t>
            </a:r>
            <a:r>
              <a:rPr lang="en-US" dirty="0" smtClean="0"/>
              <a:t>the reality that most homes are not of this nature.</a:t>
            </a:r>
          </a:p>
          <a:p>
            <a:r>
              <a:rPr lang="en-US" dirty="0" smtClean="0"/>
              <a:t>Even many of us did not grow up in such a home.</a:t>
            </a:r>
          </a:p>
          <a:p>
            <a:r>
              <a:rPr lang="en-US" dirty="0" smtClean="0"/>
              <a:t>The few that did know that there is </a:t>
            </a:r>
            <a:r>
              <a:rPr lang="en-US" b="1" u="sng" dirty="0" smtClean="0"/>
              <a:t>no place like home.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9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Place Like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“…</a:t>
            </a:r>
            <a:r>
              <a:rPr lang="en-US" b="1" i="1" dirty="0"/>
              <a:t>Except the LORD build the house, they </a:t>
            </a:r>
            <a:r>
              <a:rPr lang="en-US" b="1" i="1" dirty="0" err="1"/>
              <a:t>labour</a:t>
            </a:r>
            <a:r>
              <a:rPr lang="en-US" b="1" i="1" dirty="0"/>
              <a:t> in vain that build it…” </a:t>
            </a:r>
            <a:r>
              <a:rPr lang="en-US" dirty="0"/>
              <a:t>(Psalm 127:1).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you </a:t>
            </a:r>
            <a:r>
              <a:rPr lang="en-US" dirty="0" smtClean="0"/>
              <a:t>ever wondered </a:t>
            </a:r>
            <a:r>
              <a:rPr lang="en-US" dirty="0"/>
              <a:t>what a house built by God would look like?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qualities or traits would be present in </a:t>
            </a:r>
            <a:r>
              <a:rPr lang="en-US" dirty="0" smtClean="0"/>
              <a:t>a household </a:t>
            </a:r>
            <a:r>
              <a:rPr lang="en-US" dirty="0"/>
              <a:t>or family unit that is built upon God’s word and filled with His Spirit?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 </a:t>
            </a:r>
            <a:r>
              <a:rPr lang="en-US" dirty="0" smtClean="0"/>
              <a:t>great questions </a:t>
            </a:r>
            <a:r>
              <a:rPr lang="en-US" dirty="0"/>
              <a:t>to consider if you are striving to have a godly family in an ungodly world. </a:t>
            </a:r>
          </a:p>
        </p:txBody>
      </p:sp>
    </p:spTree>
    <p:extLst>
      <p:ext uri="{BB962C8B-B14F-4D97-AF65-F5344CB8AC3E}">
        <p14:creationId xmlns:p14="http://schemas.microsoft.com/office/powerpoint/2010/main" val="93657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desire is </a:t>
            </a:r>
            <a:r>
              <a:rPr lang="en-US" dirty="0" smtClean="0"/>
              <a:t>to have </a:t>
            </a:r>
            <a:r>
              <a:rPr lang="en-US" dirty="0"/>
              <a:t>a home that is “built by the Lord”, I believe a great example to look at and learn from is the </a:t>
            </a:r>
            <a:r>
              <a:rPr lang="en-US" dirty="0" smtClean="0"/>
              <a:t>home presented </a:t>
            </a:r>
            <a:r>
              <a:rPr lang="en-US" dirty="0"/>
              <a:t>in Luke 15:11-32.</a:t>
            </a:r>
          </a:p>
          <a:p>
            <a:r>
              <a:rPr lang="en-US" dirty="0"/>
              <a:t>Most of us know this parable as the story of the Prodigal Son.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if we look a little closer, we </a:t>
            </a:r>
            <a:r>
              <a:rPr lang="en-US" dirty="0" smtClean="0"/>
              <a:t>can discover </a:t>
            </a:r>
            <a:r>
              <a:rPr lang="en-US" dirty="0"/>
              <a:t>some key characteristics that will be present when the Lord builds your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5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Liberty </a:t>
            </a:r>
            <a:r>
              <a:rPr lang="en-US" dirty="0"/>
              <a:t>(Luke 15:11-12) – Although the father didn’t have to, he accepted his son’s request. </a:t>
            </a:r>
            <a:endParaRPr lang="en-US" dirty="0" smtClean="0"/>
          </a:p>
          <a:p>
            <a:r>
              <a:rPr lang="en-US" dirty="0" smtClean="0"/>
              <a:t>In a family</a:t>
            </a:r>
            <a:r>
              <a:rPr lang="en-US" dirty="0"/>
              <a:t>, it is normal and expected by parents that their children will fall into line with </a:t>
            </a:r>
            <a:r>
              <a:rPr lang="en-US" dirty="0" smtClean="0"/>
              <a:t>the demands </a:t>
            </a:r>
            <a:r>
              <a:rPr lang="en-US" dirty="0"/>
              <a:t>and expectations of the parents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</a:t>
            </a:r>
            <a:r>
              <a:rPr lang="en-US" dirty="0"/>
              <a:t>, as the children get older and become </a:t>
            </a:r>
            <a:r>
              <a:rPr lang="en-US" dirty="0" smtClean="0"/>
              <a:t>more independent</a:t>
            </a:r>
            <a:r>
              <a:rPr lang="en-US" dirty="0"/>
              <a:t>, the parents must accept that, as adults, we are free to make choices </a:t>
            </a:r>
            <a:r>
              <a:rPr lang="en-US" dirty="0" smtClean="0"/>
              <a:t>that determine </a:t>
            </a:r>
            <a:r>
              <a:rPr lang="en-US" dirty="0"/>
              <a:t>the course of our lives.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80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Place Like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Even though we may make choices He does not agree with, God still gives us the freedom to choose. </a:t>
            </a:r>
          </a:p>
          <a:p>
            <a:r>
              <a:rPr lang="en-US" dirty="0"/>
              <a:t>In a home built by the Lord, there is a certain level of liberty and acceptance that is given that allows each member the freedom to choose even if it is a choice to leave and live how they choose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should also expect that those with wisdom will offer advice about those choices. </a:t>
            </a:r>
          </a:p>
          <a:p>
            <a:r>
              <a:rPr lang="en-US" dirty="0" smtClean="0"/>
              <a:t>In reality that advice is usually ignored.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Provision </a:t>
            </a:r>
            <a:r>
              <a:rPr lang="en-US" dirty="0"/>
              <a:t>(Luke 15:16-17) – Are the members of your household getting what they need in </a:t>
            </a:r>
            <a:r>
              <a:rPr lang="en-US" dirty="0" smtClean="0"/>
              <a:t>your home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am not referring to the physical things like food and clothing.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your spouse </a:t>
            </a:r>
            <a:r>
              <a:rPr lang="en-US" dirty="0" smtClean="0"/>
              <a:t>and children </a:t>
            </a:r>
            <a:r>
              <a:rPr lang="en-US" dirty="0"/>
              <a:t>being provided with the emotional and spiritual support they need to assure them </a:t>
            </a:r>
            <a:r>
              <a:rPr lang="en-US" dirty="0" smtClean="0"/>
              <a:t>that they </a:t>
            </a:r>
            <a:r>
              <a:rPr lang="en-US" dirty="0"/>
              <a:t>are loved and appreciated…that they matter?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provide for the physical, </a:t>
            </a:r>
            <a:r>
              <a:rPr lang="en-US" dirty="0" smtClean="0"/>
              <a:t>mental and </a:t>
            </a:r>
            <a:r>
              <a:rPr lang="en-US" dirty="0"/>
              <a:t>spiritual needs of our home, we are exemplifying the Spirit of God and what He has </a:t>
            </a:r>
            <a:r>
              <a:rPr lang="en-US" dirty="0" smtClean="0"/>
              <a:t>done and </a:t>
            </a:r>
            <a:r>
              <a:rPr lang="en-US" dirty="0"/>
              <a:t>continues to do for us…love.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prodigal son remembered that everything he </a:t>
            </a:r>
            <a:r>
              <a:rPr lang="en-US" dirty="0" smtClean="0"/>
              <a:t>needed could </a:t>
            </a:r>
            <a:r>
              <a:rPr lang="en-US" dirty="0"/>
              <a:t>be found in his father’s house.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the members of your household say this about </a:t>
            </a:r>
            <a:r>
              <a:rPr lang="en-US" dirty="0" smtClean="0"/>
              <a:t>your home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9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Compassion </a:t>
            </a:r>
            <a:r>
              <a:rPr lang="en-US" dirty="0"/>
              <a:t>(Luke 15:20) – God is full of compassion but what about your household? </a:t>
            </a:r>
            <a:endParaRPr lang="en-US" dirty="0" smtClean="0"/>
          </a:p>
          <a:p>
            <a:r>
              <a:rPr lang="en-US" dirty="0" smtClean="0"/>
              <a:t>Is your home </a:t>
            </a:r>
            <a:r>
              <a:rPr lang="en-US" dirty="0"/>
              <a:t>a place where the members of your family can find mercy, help or comfort during </a:t>
            </a:r>
            <a:r>
              <a:rPr lang="en-US" dirty="0" smtClean="0"/>
              <a:t>their time </a:t>
            </a:r>
            <a:r>
              <a:rPr lang="en-US" dirty="0"/>
              <a:t>of affliction and trouble or do they encounter judgment and blame?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of the ways </a:t>
            </a:r>
            <a:r>
              <a:rPr lang="en-US" dirty="0" smtClean="0"/>
              <a:t>that God </a:t>
            </a:r>
            <a:r>
              <a:rPr lang="en-US" dirty="0"/>
              <a:t>demonstrates His compassion is that He never gives us what we deserve but He </a:t>
            </a:r>
            <a:r>
              <a:rPr lang="en-US" dirty="0" smtClean="0"/>
              <a:t>always gives </a:t>
            </a:r>
            <a:r>
              <a:rPr lang="en-US" dirty="0"/>
              <a:t>us what we need.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sure you and the members of your household know how to </a:t>
            </a:r>
            <a:r>
              <a:rPr lang="en-US" dirty="0" smtClean="0"/>
              <a:t>show compassion </a:t>
            </a:r>
            <a:r>
              <a:rPr lang="en-US" dirty="0"/>
              <a:t>to each other rather than condemnation. </a:t>
            </a:r>
            <a:endParaRPr lang="en-US" dirty="0" smtClean="0"/>
          </a:p>
          <a:p>
            <a:r>
              <a:rPr lang="en-US" dirty="0" smtClean="0"/>
              <a:t>Treat </a:t>
            </a:r>
            <a:r>
              <a:rPr lang="en-US" dirty="0"/>
              <a:t>others as you would have them treat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6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Place Like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begin </a:t>
            </a:r>
            <a:r>
              <a:rPr lang="en-US" dirty="0"/>
              <a:t>looking at the parable Jesus Christ gave in Luke 15:11-32 as a source to identify </a:t>
            </a:r>
            <a:r>
              <a:rPr lang="en-US" dirty="0" smtClean="0"/>
              <a:t>the characteristics </a:t>
            </a:r>
            <a:r>
              <a:rPr lang="en-US" dirty="0"/>
              <a:t>of a home that embodies the Spirit of God…a house built by the Lord. </a:t>
            </a:r>
          </a:p>
          <a:p>
            <a:r>
              <a:rPr lang="en-US" dirty="0" smtClean="0"/>
              <a:t>We discovered that</a:t>
            </a:r>
            <a:r>
              <a:rPr lang="en-US" dirty="0"/>
              <a:t>, based upon inference of the text, a home built upon God’s word and filled with His Spirit, will </a:t>
            </a:r>
            <a:r>
              <a:rPr lang="en-US" dirty="0" smtClean="0"/>
              <a:t>offer liberty</a:t>
            </a:r>
            <a:r>
              <a:rPr lang="en-US" dirty="0"/>
              <a:t>, provision and compassion for those who are a part of it.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those traits present within </a:t>
            </a:r>
            <a:r>
              <a:rPr lang="en-US" dirty="0" smtClean="0"/>
              <a:t>your home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the members of your household have the freedom to choose the path for their lives </a:t>
            </a:r>
            <a:r>
              <a:rPr lang="en-US" dirty="0" smtClean="0"/>
              <a:t>as adults…even </a:t>
            </a:r>
            <a:r>
              <a:rPr lang="en-US" dirty="0"/>
              <a:t>if you do not understand or agree with it?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715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1492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 Godly Family In An Ungodly World</vt:lpstr>
      <vt:lpstr>Note of Disclaimer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</vt:lpstr>
      <vt:lpstr>No Place Like Home (Disclaimer)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Place Like Home</dc:title>
  <dc:creator>Aarons</dc:creator>
  <cp:lastModifiedBy>Aarons</cp:lastModifiedBy>
  <cp:revision>9</cp:revision>
  <dcterms:created xsi:type="dcterms:W3CDTF">2015-01-12T05:45:53Z</dcterms:created>
  <dcterms:modified xsi:type="dcterms:W3CDTF">2015-01-26T20:47:01Z</dcterms:modified>
</cp:coreProperties>
</file>