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58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-8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2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6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7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3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5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2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77A6-FCCE-48B8-A34B-CD60AFD4A0E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80EC-BF85-4BEC-8876-B7D3C3C5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362200"/>
          </a:xfrm>
        </p:spPr>
        <p:txBody>
          <a:bodyPr/>
          <a:lstStyle/>
          <a:p>
            <a:r>
              <a:rPr lang="en-US" dirty="0" smtClean="0"/>
              <a:t>A Godly Family </a:t>
            </a:r>
            <a:br>
              <a:rPr lang="en-US" dirty="0" smtClean="0"/>
            </a:br>
            <a:r>
              <a:rPr lang="en-US" dirty="0" smtClean="0"/>
              <a:t>In An Ungodly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971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Family Prayer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Family </a:t>
            </a:r>
            <a:r>
              <a:rPr lang="en-US" b="1" dirty="0" smtClean="0">
                <a:solidFill>
                  <a:schemeClr val="tx1"/>
                </a:solidFill>
              </a:rPr>
              <a:t>Recreation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Preservation, Privilege,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Protection, and Priority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5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410200"/>
          </a:xfrm>
        </p:spPr>
        <p:txBody>
          <a:bodyPr>
            <a:normAutofit/>
          </a:bodyPr>
          <a:lstStyle/>
          <a:p>
            <a:r>
              <a:rPr lang="en-US" dirty="0"/>
              <a:t>Prayer plants a hedge of protection around families.</a:t>
            </a:r>
          </a:p>
          <a:p>
            <a:r>
              <a:rPr lang="en-US" dirty="0"/>
              <a:t>Though family prayer is effective in strengthening members, it’s often difficult to find a specific </a:t>
            </a:r>
            <a:r>
              <a:rPr lang="en-US" dirty="0" smtClean="0"/>
              <a:t>prayer time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Parents </a:t>
            </a:r>
            <a:r>
              <a:rPr lang="en-US" dirty="0"/>
              <a:t>approach family prayer with the best of intentions, only to find schedule conflicts. </a:t>
            </a:r>
            <a:endParaRPr lang="en-US" dirty="0" smtClean="0"/>
          </a:p>
          <a:p>
            <a:r>
              <a:rPr lang="en-US" dirty="0" smtClean="0"/>
              <a:t>A parent </a:t>
            </a:r>
            <a:r>
              <a:rPr lang="en-US" dirty="0"/>
              <a:t>may feel unqualified to lead in prayer, believing that they will appear ineffective </a:t>
            </a:r>
            <a:r>
              <a:rPr lang="en-US" dirty="0" smtClean="0"/>
              <a:t>communicating with </a:t>
            </a:r>
            <a:r>
              <a:rPr lang="en-US" dirty="0"/>
              <a:t>God.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583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10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 are there guidelines to establishing family prayer as priority each day?</a:t>
            </a:r>
          </a:p>
          <a:p>
            <a:r>
              <a:rPr lang="en-US" dirty="0" smtClean="0"/>
              <a:t>Family </a:t>
            </a:r>
            <a:r>
              <a:rPr lang="en-US" dirty="0"/>
              <a:t>Prayers . . . all it takes is </a:t>
            </a:r>
            <a:r>
              <a:rPr lang="en-US" b="1" dirty="0"/>
              <a:t>T.I.M.E</a:t>
            </a:r>
            <a:endParaRPr lang="en-US" dirty="0"/>
          </a:p>
          <a:p>
            <a:r>
              <a:rPr lang="en-US" b="1" dirty="0" smtClean="0"/>
              <a:t>T</a:t>
            </a:r>
            <a:r>
              <a:rPr lang="en-US" dirty="0" smtClean="0"/>
              <a:t>alk </a:t>
            </a:r>
            <a:r>
              <a:rPr lang="en-US" dirty="0"/>
              <a:t>about whatever is bothering you, no matter how small (1 Peter </a:t>
            </a:r>
            <a:r>
              <a:rPr lang="en-US" dirty="0" smtClean="0"/>
              <a:t>5:7—casting our care upon Him).</a:t>
            </a:r>
            <a:endParaRPr lang="en-US" dirty="0"/>
          </a:p>
          <a:p>
            <a:r>
              <a:rPr lang="en-US" b="1" dirty="0" smtClean="0"/>
              <a:t>I</a:t>
            </a:r>
            <a:r>
              <a:rPr lang="en-US" dirty="0" smtClean="0"/>
              <a:t>nvite </a:t>
            </a:r>
            <a:r>
              <a:rPr lang="en-US" dirty="0"/>
              <a:t>God to reveal His purposes, plans, and desires for your life (1 John </a:t>
            </a:r>
            <a:r>
              <a:rPr lang="en-US" dirty="0" smtClean="0"/>
              <a:t>5:14–15 learn God’s will and ask for it, and He will grant it).</a:t>
            </a:r>
            <a:endParaRPr lang="en-US" dirty="0"/>
          </a:p>
          <a:p>
            <a:r>
              <a:rPr lang="en-US" b="1" dirty="0" smtClean="0"/>
              <a:t>M</a:t>
            </a:r>
            <a:r>
              <a:rPr lang="en-US" dirty="0" smtClean="0"/>
              <a:t>ake </a:t>
            </a:r>
            <a:r>
              <a:rPr lang="en-US" dirty="0"/>
              <a:t>God the head of your home (Deuteronomy 6:5–9).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xpect </a:t>
            </a:r>
            <a:r>
              <a:rPr lang="en-US" dirty="0"/>
              <a:t>God to respond as you humble yourself before Him (Mark </a:t>
            </a:r>
            <a:r>
              <a:rPr lang="en-US" dirty="0" smtClean="0"/>
              <a:t>11:22–25 thank God as if what we ask is already done).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0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Recreation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“</a:t>
            </a:r>
            <a:r>
              <a:rPr lang="en-US" b="1" i="1" dirty="0"/>
              <a:t>So I recommend having fun, because there is nothing better for people in this world than to </a:t>
            </a:r>
            <a:r>
              <a:rPr lang="en-US" b="1" i="1" dirty="0" smtClean="0"/>
              <a:t>eat, drink</a:t>
            </a:r>
            <a:r>
              <a:rPr lang="en-US" b="1" i="1" dirty="0"/>
              <a:t>, and enjoy life. That way they will experience some happiness along with all the hard work </a:t>
            </a:r>
            <a:r>
              <a:rPr lang="en-US" b="1" i="1" dirty="0" smtClean="0"/>
              <a:t>God gives </a:t>
            </a:r>
            <a:r>
              <a:rPr lang="en-US" b="1" i="1" dirty="0"/>
              <a:t>them under the sun</a:t>
            </a:r>
            <a:r>
              <a:rPr lang="en-US" dirty="0"/>
              <a:t>.” </a:t>
            </a:r>
            <a:r>
              <a:rPr lang="en-US" b="1" dirty="0"/>
              <a:t>Ecclesiastes 8:15 NLT</a:t>
            </a:r>
          </a:p>
          <a:p>
            <a:r>
              <a:rPr lang="en-US" dirty="0"/>
              <a:t>Have you ever heard the saying, </a:t>
            </a:r>
            <a:r>
              <a:rPr lang="en-US" i="1" dirty="0"/>
              <a:t>“All work and no play makes </a:t>
            </a:r>
            <a:r>
              <a:rPr lang="en-US" i="1" dirty="0" smtClean="0"/>
              <a:t>for </a:t>
            </a:r>
            <a:r>
              <a:rPr lang="en-US" i="1" dirty="0"/>
              <a:t>a dull </a:t>
            </a:r>
            <a:r>
              <a:rPr lang="en-US" i="1" dirty="0" smtClean="0"/>
              <a:t>day</a:t>
            </a:r>
            <a:r>
              <a:rPr lang="en-US" i="1" dirty="0"/>
              <a:t>?” </a:t>
            </a:r>
            <a:endParaRPr lang="en-US" i="1" dirty="0" smtClean="0"/>
          </a:p>
          <a:p>
            <a:r>
              <a:rPr lang="en-US" dirty="0" smtClean="0"/>
              <a:t>While </a:t>
            </a:r>
            <a:r>
              <a:rPr lang="en-US" dirty="0"/>
              <a:t>the wording </a:t>
            </a:r>
            <a:r>
              <a:rPr lang="en-US" dirty="0" smtClean="0"/>
              <a:t>may sound </a:t>
            </a:r>
            <a:r>
              <a:rPr lang="en-US" dirty="0"/>
              <a:t>elementary, the truth of that saying is not. </a:t>
            </a:r>
          </a:p>
        </p:txBody>
      </p:sp>
    </p:spTree>
    <p:extLst>
      <p:ext uri="{BB962C8B-B14F-4D97-AF65-F5344CB8AC3E}">
        <p14:creationId xmlns:p14="http://schemas.microsoft.com/office/powerpoint/2010/main" val="6047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Many families and relationships are without life (</a:t>
            </a:r>
            <a:r>
              <a:rPr lang="en-US" dirty="0" smtClean="0"/>
              <a:t>dull) or </a:t>
            </a:r>
            <a:r>
              <a:rPr lang="en-US" dirty="0"/>
              <a:t>decaying because some couples and families are forgetting to make time to enjoy the blessings of </a:t>
            </a:r>
            <a:r>
              <a:rPr lang="en-US" dirty="0" smtClean="0"/>
              <a:t>life together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have emphasized </a:t>
            </a:r>
            <a:r>
              <a:rPr lang="en-US" dirty="0"/>
              <a:t>that if we are going to reach, rescue and </a:t>
            </a:r>
            <a:r>
              <a:rPr lang="en-US" dirty="0" smtClean="0"/>
              <a:t>restore godly </a:t>
            </a:r>
            <a:r>
              <a:rPr lang="en-US" dirty="0"/>
              <a:t>families, we must incorporate God’s word and prayer into our family structure and routines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</a:t>
            </a:r>
            <a:r>
              <a:rPr lang="en-US" dirty="0"/>
              <a:t>, not only should our families be engaged in these spiritual disciplines together, it is </a:t>
            </a:r>
            <a:r>
              <a:rPr lang="en-US" dirty="0" smtClean="0"/>
              <a:t>also important </a:t>
            </a:r>
            <a:r>
              <a:rPr lang="en-US" dirty="0"/>
              <a:t>that families make time for another critical element of a strong family unit – FUN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 word of caution here is necessary.  Do not forget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Imagine a household where there are no smiles, sounds of laughter or evidence of joy.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this </a:t>
            </a:r>
            <a:r>
              <a:rPr lang="en-US" dirty="0" smtClean="0"/>
              <a:t>truly glorify </a:t>
            </a:r>
            <a:r>
              <a:rPr lang="en-US" dirty="0"/>
              <a:t>God?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godly home or family that reflects the presence and power of God will exemplify the </a:t>
            </a:r>
            <a:r>
              <a:rPr lang="en-US" dirty="0" smtClean="0"/>
              <a:t>fruit of </a:t>
            </a:r>
            <a:r>
              <a:rPr lang="en-US" dirty="0"/>
              <a:t>the Spirit (love, joy, peace, etc</a:t>
            </a:r>
            <a:r>
              <a:rPr lang="en-US" dirty="0" smtClean="0"/>
              <a:t>.[Galatians 5:22]). </a:t>
            </a:r>
          </a:p>
          <a:p>
            <a:r>
              <a:rPr lang="en-US" dirty="0" smtClean="0"/>
              <a:t>However</a:t>
            </a:r>
            <a:r>
              <a:rPr lang="en-US" dirty="0"/>
              <a:t>, due to misplaced priorities and our “supposedly” busy </a:t>
            </a:r>
            <a:r>
              <a:rPr lang="en-US" dirty="0" smtClean="0"/>
              <a:t>and hectic </a:t>
            </a:r>
            <a:r>
              <a:rPr lang="en-US" dirty="0"/>
              <a:t>schedules, many families don’t even spend quality time together enjoying the blessings of </a:t>
            </a:r>
            <a:r>
              <a:rPr lang="en-US" dirty="0" smtClean="0"/>
              <a:t>the family </a:t>
            </a:r>
            <a:r>
              <a:rPr lang="en-US" dirty="0"/>
              <a:t>and, therefore, wind up reflecting dullness, misery and fear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0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r>
              <a:rPr lang="en-US" dirty="0"/>
              <a:t>When is the last time your family spent time playing games together, on a trip or even eating </a:t>
            </a:r>
            <a:r>
              <a:rPr lang="en-US" dirty="0" smtClean="0"/>
              <a:t>dinner together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there joy and laughter within your home?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your children (and spouse) get to see </a:t>
            </a:r>
            <a:r>
              <a:rPr lang="en-US" dirty="0" smtClean="0"/>
              <a:t>you smile </a:t>
            </a:r>
            <a:r>
              <a:rPr lang="en-US" dirty="0"/>
              <a:t>each day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allow them to share your sorrows? </a:t>
            </a:r>
          </a:p>
        </p:txBody>
      </p:sp>
    </p:spTree>
    <p:extLst>
      <p:ext uri="{BB962C8B-B14F-4D97-AF65-F5344CB8AC3E}">
        <p14:creationId xmlns:p14="http://schemas.microsoft.com/office/powerpoint/2010/main" val="178888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00600"/>
          </a:xfrm>
        </p:spPr>
        <p:txBody>
          <a:bodyPr>
            <a:normAutofit/>
          </a:bodyPr>
          <a:lstStyle/>
          <a:p>
            <a:r>
              <a:rPr lang="en-US" dirty="0"/>
              <a:t>Husbands/wives have you allowed your children to take away your time together? </a:t>
            </a:r>
          </a:p>
          <a:p>
            <a:r>
              <a:rPr lang="en-US" dirty="0"/>
              <a:t>Do your attitude and actions make it seem like being a child of God is a blessing or a burden?</a:t>
            </a:r>
          </a:p>
          <a:p>
            <a:r>
              <a:rPr lang="en-US" dirty="0"/>
              <a:t>Starting this week, make time for your family. </a:t>
            </a:r>
          </a:p>
          <a:p>
            <a:r>
              <a:rPr lang="en-US" dirty="0"/>
              <a:t>Laugh daily with them. </a:t>
            </a:r>
          </a:p>
          <a:p>
            <a:r>
              <a:rPr lang="en-US" dirty="0"/>
              <a:t>Find creative ways to play together.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105400"/>
          </a:xfrm>
        </p:spPr>
        <p:txBody>
          <a:bodyPr>
            <a:normAutofit/>
          </a:bodyPr>
          <a:lstStyle/>
          <a:p>
            <a:r>
              <a:rPr lang="en-US" dirty="0"/>
              <a:t>You would be amazed at what you can and will learn about the people you call family. </a:t>
            </a:r>
          </a:p>
          <a:p>
            <a:r>
              <a:rPr lang="en-US" dirty="0"/>
              <a:t>Not only will you be blessed but your family will </a:t>
            </a:r>
            <a:r>
              <a:rPr lang="en-US" dirty="0" smtClean="0"/>
              <a:t>too, </a:t>
            </a:r>
            <a:r>
              <a:rPr lang="en-US" dirty="0"/>
              <a:t>and God will be glorified. </a:t>
            </a:r>
          </a:p>
          <a:p>
            <a:r>
              <a:rPr lang="en-US" dirty="0"/>
              <a:t>Reevaluate and adjust your work schedule and other priorities that we often allow to take precedence over our families. </a:t>
            </a:r>
          </a:p>
          <a:p>
            <a:r>
              <a:rPr lang="en-US" dirty="0" smtClean="0"/>
              <a:t>We’ve </a:t>
            </a:r>
            <a:r>
              <a:rPr lang="en-US" dirty="0"/>
              <a:t>never heard of a person on their deathbed saying, “I wish I had spent more time at work.”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800600"/>
          </a:xfrm>
        </p:spPr>
        <p:txBody>
          <a:bodyPr/>
          <a:lstStyle/>
          <a:p>
            <a:r>
              <a:rPr lang="en-US" dirty="0" smtClean="0"/>
              <a:t>Whether it is our prayer life or play life, we will find that families that cherish both are stronger.</a:t>
            </a:r>
          </a:p>
          <a:p>
            <a:r>
              <a:rPr lang="en-US" dirty="0" smtClean="0"/>
              <a:t>Life </a:t>
            </a:r>
            <a:r>
              <a:rPr lang="en-US" dirty="0"/>
              <a:t>is short. </a:t>
            </a:r>
            <a:endParaRPr lang="en-US" dirty="0" smtClean="0"/>
          </a:p>
          <a:p>
            <a:r>
              <a:rPr lang="en-US" dirty="0" smtClean="0"/>
              <a:t>Enjoy </a:t>
            </a:r>
            <a:r>
              <a:rPr lang="en-US" dirty="0"/>
              <a:t>the time that God gives you with your </a:t>
            </a:r>
            <a:r>
              <a:rPr lang="en-US" dirty="0" smtClean="0"/>
              <a:t>family.</a:t>
            </a:r>
          </a:p>
          <a:p>
            <a:r>
              <a:rPr lang="en-US" dirty="0" smtClean="0"/>
              <a:t>And make sure that God is a vital part of YOUR family.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6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 we </a:t>
            </a:r>
            <a:r>
              <a:rPr lang="en-US" dirty="0" smtClean="0"/>
              <a:t>began </a:t>
            </a:r>
            <a:r>
              <a:rPr lang="en-US" dirty="0" smtClean="0"/>
              <a:t>the study of Godly families resting upon a sure foundation, we </a:t>
            </a:r>
            <a:r>
              <a:rPr lang="en-US" dirty="0" smtClean="0"/>
              <a:t>learned </a:t>
            </a:r>
            <a:r>
              <a:rPr lang="en-US" dirty="0" smtClean="0"/>
              <a:t>every </a:t>
            </a:r>
            <a:r>
              <a:rPr lang="en-US" dirty="0"/>
              <a:t>family </a:t>
            </a:r>
            <a:r>
              <a:rPr lang="en-US" dirty="0" smtClean="0"/>
              <a:t>is to </a:t>
            </a:r>
            <a:r>
              <a:rPr lang="en-US" dirty="0"/>
              <a:t>begin spending time in God’s word together.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challenge </a:t>
            </a:r>
            <a:r>
              <a:rPr lang="en-US" dirty="0" smtClean="0"/>
              <a:t>we want to consider today is </a:t>
            </a:r>
            <a:r>
              <a:rPr lang="en-US" dirty="0"/>
              <a:t>to make time for prayer in your household.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hope you find </a:t>
            </a:r>
            <a:r>
              <a:rPr lang="en-US" dirty="0" smtClean="0"/>
              <a:t>the study of this subject </a:t>
            </a:r>
            <a:r>
              <a:rPr lang="en-US" dirty="0"/>
              <a:t>beneficial to </a:t>
            </a:r>
            <a:r>
              <a:rPr lang="en-US" dirty="0" smtClean="0"/>
              <a:t>your family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Remember</a:t>
            </a:r>
            <a:r>
              <a:rPr lang="en-US" dirty="0"/>
              <a:t>, the family that prays together, stays together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family unit is established upon divine creation and Satan utilizes any circumstances that </a:t>
            </a:r>
            <a:r>
              <a:rPr lang="en-US" dirty="0" smtClean="0"/>
              <a:t>promote disputes </a:t>
            </a:r>
            <a:r>
              <a:rPr lang="en-US" dirty="0"/>
              <a:t>and destruction within a </a:t>
            </a:r>
            <a:r>
              <a:rPr lang="en-US" dirty="0" smtClean="0"/>
              <a:t>relationship. </a:t>
            </a:r>
          </a:p>
          <a:p>
            <a:r>
              <a:rPr lang="en-US" dirty="0" smtClean="0"/>
              <a:t>Ephesians 4:26–27 “Be angry and yet do not sin; do not let the sun go down on your anger, and do not give the devil an opportunity”. </a:t>
            </a:r>
          </a:p>
          <a:p>
            <a:r>
              <a:rPr lang="en-US" dirty="0" smtClean="0"/>
              <a:t>1 </a:t>
            </a:r>
            <a:r>
              <a:rPr lang="en-US" dirty="0"/>
              <a:t>Peter </a:t>
            </a:r>
            <a:r>
              <a:rPr lang="en-US" dirty="0" smtClean="0"/>
              <a:t>5:7–8 “casting all your anxiety upon Him, because he cares for you. Be of sober spirit, be on the alert. Your adversary, the devil, prowls about like a roaring lion, seeking someone to devour”. </a:t>
            </a:r>
          </a:p>
          <a:p>
            <a:r>
              <a:rPr lang="en-US" dirty="0" smtClean="0"/>
              <a:t>These days, the </a:t>
            </a:r>
            <a:r>
              <a:rPr lang="en-US" dirty="0"/>
              <a:t>majority </a:t>
            </a:r>
            <a:r>
              <a:rPr lang="en-US" dirty="0" smtClean="0"/>
              <a:t>of families </a:t>
            </a:r>
            <a:r>
              <a:rPr lang="en-US" dirty="0"/>
              <a:t>rarely participate in activities together, directing their attention to the television or </a:t>
            </a:r>
            <a:r>
              <a:rPr lang="en-US" dirty="0" smtClean="0"/>
              <a:t>computer or other things.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4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forfeiting dialogue with family members, parents and children lack unity from God through prayer.</a:t>
            </a:r>
          </a:p>
          <a:p>
            <a:r>
              <a:rPr lang="en-US" dirty="0"/>
              <a:t>We may recall the familiar child’s family prayer, </a:t>
            </a:r>
            <a:r>
              <a:rPr lang="en-US" i="1" dirty="0"/>
              <a:t>“God is great, God is good. And we thank Him for </a:t>
            </a:r>
            <a:r>
              <a:rPr lang="en-US" i="1" dirty="0" smtClean="0"/>
              <a:t>this food</a:t>
            </a:r>
            <a:r>
              <a:rPr lang="en-US" i="1" dirty="0"/>
              <a:t>.” </a:t>
            </a:r>
            <a:endParaRPr lang="en-US" i="1" dirty="0" smtClean="0"/>
          </a:p>
          <a:p>
            <a:r>
              <a:rPr lang="en-US" dirty="0" smtClean="0"/>
              <a:t>As </a:t>
            </a:r>
            <a:r>
              <a:rPr lang="en-US" dirty="0"/>
              <a:t>a child facing the probability of a “creature” hiding under </a:t>
            </a:r>
            <a:r>
              <a:rPr lang="en-US" dirty="0" smtClean="0"/>
              <a:t>the </a:t>
            </a:r>
            <a:r>
              <a:rPr lang="en-US" dirty="0"/>
              <a:t>bed </a:t>
            </a:r>
            <a:r>
              <a:rPr lang="en-US" dirty="0" smtClean="0"/>
              <a:t>they pray, </a:t>
            </a:r>
            <a:r>
              <a:rPr lang="en-US" i="1" dirty="0"/>
              <a:t>“If I die before </a:t>
            </a:r>
            <a:r>
              <a:rPr lang="en-US" i="1" dirty="0" smtClean="0"/>
              <a:t>I wake</a:t>
            </a:r>
            <a:r>
              <a:rPr lang="en-US" i="1" dirty="0"/>
              <a:t>, I pray the Lord my soul to </a:t>
            </a:r>
            <a:r>
              <a:rPr lang="en-US" i="1" dirty="0" smtClean="0"/>
              <a:t>take”.</a:t>
            </a:r>
          </a:p>
          <a:p>
            <a:r>
              <a:rPr lang="en-US" dirty="0" smtClean="0"/>
              <a:t>These prayers are actually good for very young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5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families may choose prearranged prayers or </a:t>
            </a:r>
            <a:r>
              <a:rPr lang="en-US" dirty="0" smtClean="0"/>
              <a:t>repetition (at least when starting off), while </a:t>
            </a:r>
            <a:r>
              <a:rPr lang="en-US" dirty="0"/>
              <a:t>others may prefer spontaneous, less structured prayers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way, teaching our children to pray is the best thing we can do for them. </a:t>
            </a:r>
          </a:p>
          <a:p>
            <a:r>
              <a:rPr lang="en-US" dirty="0" smtClean="0"/>
              <a:t>In </a:t>
            </a:r>
            <a:r>
              <a:rPr lang="en-US" dirty="0"/>
              <a:t>both cases, prayers are a privilege </a:t>
            </a:r>
            <a:r>
              <a:rPr lang="en-US" dirty="0" smtClean="0"/>
              <a:t>that require </a:t>
            </a:r>
            <a:r>
              <a:rPr lang="en-US" dirty="0"/>
              <a:t>a commitment between parent and child as well as God. </a:t>
            </a:r>
            <a:endParaRPr lang="en-US" dirty="0" smtClean="0"/>
          </a:p>
          <a:p>
            <a:r>
              <a:rPr lang="en-US" dirty="0" smtClean="0"/>
              <a:t>Including </a:t>
            </a:r>
            <a:r>
              <a:rPr lang="en-US" dirty="0"/>
              <a:t>God in daily </a:t>
            </a:r>
            <a:r>
              <a:rPr lang="en-US" dirty="0" smtClean="0"/>
              <a:t>circumstances helps </a:t>
            </a:r>
            <a:r>
              <a:rPr lang="en-US" dirty="0"/>
              <a:t>both child and parent to understand one </a:t>
            </a:r>
            <a:r>
              <a:rPr lang="en-US" dirty="0" smtClean="0"/>
              <a:t>another better.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4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 the freedom of praying together, </a:t>
            </a:r>
            <a:r>
              <a:rPr lang="en-US" dirty="0" smtClean="0"/>
              <a:t>families are </a:t>
            </a:r>
            <a:r>
              <a:rPr lang="en-US" dirty="0"/>
              <a:t>partners, building strong spiritual foundations in their </a:t>
            </a:r>
            <a:r>
              <a:rPr lang="en-US" dirty="0" smtClean="0"/>
              <a:t>homes. </a:t>
            </a:r>
          </a:p>
          <a:p>
            <a:r>
              <a:rPr lang="en-US" dirty="0" smtClean="0"/>
              <a:t>Corinthians 3:9,11 “For we are God’s fellow workers; you are God’s field, God’s building”…”For no man can lay a foundation other than the one which is laid, which is Jesus Christ”.</a:t>
            </a:r>
            <a:endParaRPr lang="en-US" dirty="0"/>
          </a:p>
          <a:p>
            <a:r>
              <a:rPr lang="en-US" dirty="0"/>
              <a:t>Family prayers </a:t>
            </a:r>
            <a:r>
              <a:rPr lang="en-US" dirty="0" smtClean="0"/>
              <a:t>should extend </a:t>
            </a:r>
            <a:r>
              <a:rPr lang="en-US" dirty="0"/>
              <a:t>beyond meals and bedtime.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needs extend beyond food and fears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Families should </a:t>
            </a:r>
            <a:r>
              <a:rPr lang="en-US" dirty="0"/>
              <a:t>discuss and pray together on a variety of issues.</a:t>
            </a:r>
          </a:p>
        </p:txBody>
      </p:sp>
    </p:spTree>
    <p:extLst>
      <p:ext uri="{BB962C8B-B14F-4D97-AF65-F5344CB8AC3E}">
        <p14:creationId xmlns:p14="http://schemas.microsoft.com/office/powerpoint/2010/main" val="79387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 </a:t>
            </a:r>
            <a:r>
              <a:rPr lang="en-US" dirty="0"/>
              <a:t>integrating a Bible verse(s) (Ephesians </a:t>
            </a:r>
            <a:r>
              <a:rPr lang="en-US" dirty="0" smtClean="0"/>
              <a:t>6:1–3) with </a:t>
            </a:r>
            <a:r>
              <a:rPr lang="en-US" dirty="0"/>
              <a:t>prayer, children can be encouraged to ask God to help them obey their parents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Parents </a:t>
            </a:r>
            <a:r>
              <a:rPr lang="en-US" dirty="0"/>
              <a:t>show </a:t>
            </a:r>
            <a:r>
              <a:rPr lang="en-US" dirty="0" smtClean="0"/>
              <a:t>their obedience </a:t>
            </a:r>
            <a:r>
              <a:rPr lang="en-US" dirty="0"/>
              <a:t>to God by respecting and honoring each </a:t>
            </a:r>
            <a:r>
              <a:rPr lang="en-US" dirty="0" smtClean="0"/>
              <a:t>other. </a:t>
            </a:r>
          </a:p>
          <a:p>
            <a:r>
              <a:rPr lang="en-US" dirty="0" smtClean="0"/>
              <a:t>1 </a:t>
            </a:r>
            <a:r>
              <a:rPr lang="en-US" dirty="0"/>
              <a:t>Peter </a:t>
            </a:r>
            <a:r>
              <a:rPr lang="en-US" dirty="0" smtClean="0"/>
              <a:t>3:7 “You husbands likewise, live with your wives in an understanding way, as with a weaker vessel, since she is a woman; and grant her honor as a fellow heir of the grace of life, so that your prayers may not be hindered”. </a:t>
            </a:r>
          </a:p>
          <a:p>
            <a:r>
              <a:rPr lang="en-US" dirty="0" smtClean="0"/>
              <a:t>Children </a:t>
            </a:r>
            <a:r>
              <a:rPr lang="en-US" dirty="0"/>
              <a:t>experience security </a:t>
            </a:r>
            <a:r>
              <a:rPr lang="en-US" dirty="0" smtClean="0"/>
              <a:t>as they </a:t>
            </a:r>
            <a:r>
              <a:rPr lang="en-US" dirty="0"/>
              <a:t>witness their parents praying for God’s help as </a:t>
            </a:r>
            <a:r>
              <a:rPr lang="en-US" dirty="0" smtClean="0"/>
              <a:t>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6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</a:t>
            </a:r>
            <a:r>
              <a:rPr lang="en-US" dirty="0"/>
              <a:t>the mother seeks to please God in </a:t>
            </a:r>
            <a:r>
              <a:rPr lang="en-US" dirty="0" smtClean="0"/>
              <a:t>her prayers</a:t>
            </a:r>
            <a:r>
              <a:rPr lang="en-US" dirty="0"/>
              <a:t>, God rewards her family (Proverbs 31:10–12, 28-29).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father assumes his place as </a:t>
            </a:r>
            <a:r>
              <a:rPr lang="en-US" dirty="0" smtClean="0"/>
              <a:t>spiritual leader </a:t>
            </a:r>
            <a:r>
              <a:rPr lang="en-US" dirty="0"/>
              <a:t>in the home, God blesses the </a:t>
            </a:r>
            <a:r>
              <a:rPr lang="en-US" dirty="0" smtClean="0"/>
              <a:t>family. </a:t>
            </a:r>
          </a:p>
          <a:p>
            <a:r>
              <a:rPr lang="en-US" dirty="0" smtClean="0"/>
              <a:t>Genesis 18:19 “For I have chosen him, in order that he may command his children and his household after him to keep the way of the LORD by doing righteousness and justice; in order that the LORD may bring upon Abraham what He has spoken about him”. </a:t>
            </a:r>
          </a:p>
          <a:p>
            <a:r>
              <a:rPr lang="en-US" dirty="0" smtClean="0"/>
              <a:t>By </a:t>
            </a:r>
            <a:r>
              <a:rPr lang="en-US" dirty="0"/>
              <a:t>example, their children will approach </a:t>
            </a:r>
            <a:r>
              <a:rPr lang="en-US" dirty="0" smtClean="0"/>
              <a:t>the Lord </a:t>
            </a:r>
            <a:r>
              <a:rPr lang="en-US" dirty="0"/>
              <a:t>regularly as if they we were crawling up into a loving Father's lap.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8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family prayer, it is important to remember that our Heavenly Father loves to talk with children </a:t>
            </a:r>
            <a:r>
              <a:rPr lang="en-US" dirty="0" smtClean="0"/>
              <a:t>and cares </a:t>
            </a:r>
            <a:r>
              <a:rPr lang="en-US" dirty="0"/>
              <a:t>deeply about their problems. </a:t>
            </a:r>
            <a:endParaRPr lang="en-US" dirty="0" smtClean="0"/>
          </a:p>
          <a:p>
            <a:r>
              <a:rPr lang="en-US" dirty="0" smtClean="0"/>
              <a:t>Knowing </a:t>
            </a:r>
            <a:r>
              <a:rPr lang="en-US" dirty="0"/>
              <a:t>that He protects and rescues us from our fears </a:t>
            </a:r>
            <a:r>
              <a:rPr lang="en-US" dirty="0" smtClean="0"/>
              <a:t>provides invaluable </a:t>
            </a:r>
            <a:r>
              <a:rPr lang="en-US" dirty="0"/>
              <a:t>peace and unity to a family. </a:t>
            </a:r>
            <a:endParaRPr lang="en-US" dirty="0" smtClean="0"/>
          </a:p>
          <a:p>
            <a:r>
              <a:rPr lang="en-US" dirty="0" smtClean="0"/>
              <a:t>Praying </a:t>
            </a:r>
            <a:r>
              <a:rPr lang="en-US" dirty="0"/>
              <a:t>together allows children to voice their concerns to </a:t>
            </a:r>
            <a:r>
              <a:rPr lang="en-US" dirty="0" smtClean="0"/>
              <a:t>both an </a:t>
            </a:r>
            <a:r>
              <a:rPr lang="en-US" dirty="0"/>
              <a:t>earthly parent and their </a:t>
            </a:r>
            <a:r>
              <a:rPr lang="en-US" i="1" dirty="0" smtClean="0"/>
              <a:t>“Heavenly Father</a:t>
            </a:r>
            <a:r>
              <a:rPr lang="en-US" i="1" dirty="0"/>
              <a:t>” </a:t>
            </a:r>
            <a:r>
              <a:rPr lang="en-US" dirty="0" smtClean="0"/>
              <a:t>simultaneously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Romans 8:15 “for you have not received a spirit of slavery leading to fear again, but you have received a spirit of adoption as sons by which we cry out, “Abba Father!”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6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1510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Godly Family  In An Ungodly world</vt:lpstr>
      <vt:lpstr>Family Prayer</vt:lpstr>
      <vt:lpstr>Family Prayer</vt:lpstr>
      <vt:lpstr>Family Prayer</vt:lpstr>
      <vt:lpstr>Family Prayer</vt:lpstr>
      <vt:lpstr>Family Prayer</vt:lpstr>
      <vt:lpstr>Family Prayer</vt:lpstr>
      <vt:lpstr>Family Prayer</vt:lpstr>
      <vt:lpstr>Family Prayer</vt:lpstr>
      <vt:lpstr>Family Prayer</vt:lpstr>
      <vt:lpstr>Family Prayer</vt:lpstr>
      <vt:lpstr>Family Recreation</vt:lpstr>
      <vt:lpstr>Family Recreation</vt:lpstr>
      <vt:lpstr>Family Recreation</vt:lpstr>
      <vt:lpstr>Family Recreation</vt:lpstr>
      <vt:lpstr>Family Recreation</vt:lpstr>
      <vt:lpstr>Family Recreation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Prayer</dc:title>
  <dc:creator>Aarons</dc:creator>
  <cp:lastModifiedBy>Aarons</cp:lastModifiedBy>
  <cp:revision>11</cp:revision>
  <dcterms:created xsi:type="dcterms:W3CDTF">2015-01-12T05:40:46Z</dcterms:created>
  <dcterms:modified xsi:type="dcterms:W3CDTF">2015-01-26T18:33:06Z</dcterms:modified>
</cp:coreProperties>
</file>