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0" autoAdjust="0"/>
    <p:restoredTop sz="86371" autoAdjust="0"/>
  </p:normalViewPr>
  <p:slideViewPr>
    <p:cSldViewPr>
      <p:cViewPr varScale="1">
        <p:scale>
          <a:sx n="71" d="100"/>
          <a:sy n="71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DF5B-A039-407C-AB86-9932251DD6F4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27BA-4CCB-4E81-B6ED-08A5F593D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1593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DF5B-A039-407C-AB86-9932251DD6F4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27BA-4CCB-4E81-B6ED-08A5F593D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2553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DF5B-A039-407C-AB86-9932251DD6F4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27BA-4CCB-4E81-B6ED-08A5F593D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8662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DF5B-A039-407C-AB86-9932251DD6F4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27BA-4CCB-4E81-B6ED-08A5F593D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2934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DF5B-A039-407C-AB86-9932251DD6F4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27BA-4CCB-4E81-B6ED-08A5F593D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923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DF5B-A039-407C-AB86-9932251DD6F4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27BA-4CCB-4E81-B6ED-08A5F593D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6643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DF5B-A039-407C-AB86-9932251DD6F4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27BA-4CCB-4E81-B6ED-08A5F593D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1521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DF5B-A039-407C-AB86-9932251DD6F4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27BA-4CCB-4E81-B6ED-08A5F593D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4392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DF5B-A039-407C-AB86-9932251DD6F4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27BA-4CCB-4E81-B6ED-08A5F593D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011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DF5B-A039-407C-AB86-9932251DD6F4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27BA-4CCB-4E81-B6ED-08A5F593D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5189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DF5B-A039-407C-AB86-9932251DD6F4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27BA-4CCB-4E81-B6ED-08A5F593D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8546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4DF5B-A039-407C-AB86-9932251DD6F4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927BA-4CCB-4E81-B6ED-08A5F593D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4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Hero’s Of The Faith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305800" cy="2286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The Example Of Abraham</a:t>
            </a:r>
          </a:p>
          <a:p>
            <a:r>
              <a:rPr lang="en-US" sz="4800" dirty="0" smtClean="0">
                <a:solidFill>
                  <a:schemeClr val="tx1"/>
                </a:solidFill>
              </a:rPr>
              <a:t>His Salvation And Our Salvation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1840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Certain </a:t>
            </a:r>
            <a:r>
              <a:rPr lang="en-US" dirty="0"/>
              <a:t>Old Testament characters are held up even in the New Testament as heroes of faith and good examples for us to follow</a:t>
            </a:r>
            <a:r>
              <a:rPr lang="en-US" dirty="0" smtClean="0"/>
              <a:t>—</a:t>
            </a:r>
          </a:p>
          <a:p>
            <a:r>
              <a:rPr lang="en-US" dirty="0" smtClean="0"/>
              <a:t>Noah</a:t>
            </a:r>
            <a:r>
              <a:rPr lang="en-US" dirty="0"/>
              <a:t>, Moses, David</a:t>
            </a:r>
            <a:r>
              <a:rPr lang="en-US" dirty="0" smtClean="0"/>
              <a:t>.</a:t>
            </a:r>
          </a:p>
          <a:p>
            <a:r>
              <a:rPr lang="en-US" dirty="0" smtClean="0"/>
              <a:t>Romans 15:4 </a:t>
            </a:r>
          </a:p>
          <a:p>
            <a:r>
              <a:rPr lang="en-US" dirty="0" smtClean="0"/>
              <a:t>However</a:t>
            </a:r>
            <a:r>
              <a:rPr lang="en-US" dirty="0"/>
              <a:t>, one of the most endearing of the Old Testament figures is Abraham, often called the father of the faithful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7923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7:2-8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Stephen preached his sermon for which he was stoned, he began with Abraham.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so many lessons that we can learn from considering the life of Abraham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purpose of this lesson is to look at four elements related </a:t>
            </a:r>
            <a:r>
              <a:rPr lang="en-US" dirty="0" smtClean="0"/>
              <a:t>to Abraham and his salvation.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97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</a:t>
            </a:r>
            <a:r>
              <a:rPr lang="en-US" dirty="0"/>
              <a:t>showed grace to Abraham by choosing him to be the founding father of the nation of Israel: </a:t>
            </a:r>
            <a:r>
              <a:rPr lang="en-US" dirty="0" smtClean="0"/>
              <a:t>Genesis </a:t>
            </a:r>
            <a:r>
              <a:rPr lang="en-US" dirty="0"/>
              <a:t>12:1-3, </a:t>
            </a:r>
            <a:r>
              <a:rPr lang="en-US" dirty="0" smtClean="0"/>
              <a:t>13:14-17</a:t>
            </a:r>
          </a:p>
          <a:p>
            <a:r>
              <a:rPr lang="en-US" dirty="0" smtClean="0"/>
              <a:t>In </a:t>
            </a:r>
            <a:r>
              <a:rPr lang="en-US" dirty="0"/>
              <a:t>like manner, those who are in Christ are chosen for salvation: </a:t>
            </a:r>
            <a:r>
              <a:rPr lang="en-US" dirty="0" smtClean="0"/>
              <a:t>Ephesians 1:3-7</a:t>
            </a:r>
          </a:p>
          <a:p>
            <a:r>
              <a:rPr lang="en-US" dirty="0" smtClean="0"/>
              <a:t>And </a:t>
            </a:r>
            <a:r>
              <a:rPr lang="en-US" dirty="0"/>
              <a:t>because it was God’s choice to save those in Christ, it is by His grace: </a:t>
            </a:r>
            <a:r>
              <a:rPr lang="en-US" dirty="0" smtClean="0"/>
              <a:t>Ephesians </a:t>
            </a:r>
            <a:r>
              <a:rPr lang="en-US" dirty="0"/>
              <a:t>2:1-9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8681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Abraham </a:t>
            </a:r>
            <a:r>
              <a:rPr lang="en-US" dirty="0"/>
              <a:t>believed God: </a:t>
            </a:r>
            <a:r>
              <a:rPr lang="en-US" dirty="0" smtClean="0"/>
              <a:t>Genesis 15:1-6</a:t>
            </a:r>
          </a:p>
          <a:p>
            <a:r>
              <a:rPr lang="en-US" dirty="0" smtClean="0"/>
              <a:t>We </a:t>
            </a:r>
            <a:r>
              <a:rPr lang="en-US" dirty="0"/>
              <a:t>also must believe to be saved: </a:t>
            </a:r>
            <a:r>
              <a:rPr lang="en-US" dirty="0" smtClean="0"/>
              <a:t>John </a:t>
            </a:r>
            <a:r>
              <a:rPr lang="en-US" dirty="0"/>
              <a:t>3:16, 8:24, </a:t>
            </a:r>
            <a:r>
              <a:rPr lang="en-US" dirty="0" smtClean="0"/>
              <a:t>20:30-31</a:t>
            </a:r>
          </a:p>
          <a:p>
            <a:r>
              <a:rPr lang="en-US" dirty="0" smtClean="0"/>
              <a:t>And </a:t>
            </a:r>
            <a:r>
              <a:rPr lang="en-US" dirty="0"/>
              <a:t>Abraham is given as an example of being justified by faith: </a:t>
            </a:r>
            <a:r>
              <a:rPr lang="en-US" dirty="0" smtClean="0"/>
              <a:t>Romans </a:t>
            </a:r>
            <a:r>
              <a:rPr lang="en-US" dirty="0"/>
              <a:t>4:1-3, 13,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0849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Abraham </a:t>
            </a:r>
            <a:r>
              <a:rPr lang="en-US" dirty="0"/>
              <a:t>demonstrated His faith by His works: (rem. Ch. 12) </a:t>
            </a:r>
            <a:r>
              <a:rPr lang="en-US" dirty="0" smtClean="0"/>
              <a:t>Genesis 22:1-12</a:t>
            </a:r>
          </a:p>
          <a:p>
            <a:r>
              <a:rPr lang="en-US" dirty="0" smtClean="0"/>
              <a:t>This </a:t>
            </a:r>
            <a:r>
              <a:rPr lang="en-US" dirty="0"/>
              <a:t>specific example of Abraham’s faithful obedience is cited in the New Testament: </a:t>
            </a:r>
            <a:r>
              <a:rPr lang="en-US" dirty="0" smtClean="0"/>
              <a:t>Hebrews 11:17-19</a:t>
            </a:r>
          </a:p>
          <a:p>
            <a:r>
              <a:rPr lang="en-US" dirty="0" smtClean="0"/>
              <a:t>James </a:t>
            </a:r>
            <a:r>
              <a:rPr lang="en-US" dirty="0"/>
              <a:t>also uses it to remind us of an important principle: </a:t>
            </a:r>
            <a:r>
              <a:rPr lang="en-US" dirty="0" smtClean="0"/>
              <a:t>James </a:t>
            </a:r>
            <a:r>
              <a:rPr lang="en-US" dirty="0"/>
              <a:t>2:14, 17, 20-24, 26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804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Forgiven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Abraham </a:t>
            </a:r>
            <a:r>
              <a:rPr lang="en-US" dirty="0"/>
              <a:t>wasn’t </a:t>
            </a:r>
            <a:r>
              <a:rPr lang="en-US" dirty="0" err="1"/>
              <a:t>sinlessly</a:t>
            </a:r>
            <a:r>
              <a:rPr lang="en-US" dirty="0"/>
              <a:t> perfect—he messed up on occasion: </a:t>
            </a:r>
            <a:r>
              <a:rPr lang="en-US" dirty="0" smtClean="0"/>
              <a:t>Genesis </a:t>
            </a:r>
            <a:r>
              <a:rPr lang="en-US" dirty="0"/>
              <a:t>12:10-20, 16:1-5ff; 20:1-13 (needed forgiveness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Also</a:t>
            </a:r>
            <a:r>
              <a:rPr lang="en-US" dirty="0"/>
              <a:t>, we as Christians sometimes mess up and need God’s grace to receive forgiveness: </a:t>
            </a:r>
            <a:r>
              <a:rPr lang="en-US" dirty="0" smtClean="0"/>
              <a:t>Hebrews </a:t>
            </a:r>
            <a:r>
              <a:rPr lang="en-US" dirty="0"/>
              <a:t>4:14-16, 1 </a:t>
            </a:r>
            <a:r>
              <a:rPr lang="en-US" dirty="0" smtClean="0"/>
              <a:t>John 1:8-9</a:t>
            </a:r>
          </a:p>
          <a:p>
            <a:r>
              <a:rPr lang="en-US" dirty="0" smtClean="0"/>
              <a:t>So</a:t>
            </a:r>
            <a:r>
              <a:rPr lang="en-US" dirty="0"/>
              <a:t>, in spite of his times of messing up, Abraham is still cited as a good example: </a:t>
            </a:r>
            <a:r>
              <a:rPr lang="en-US" dirty="0" smtClean="0"/>
              <a:t>Hebrews </a:t>
            </a:r>
            <a:r>
              <a:rPr lang="en-US" dirty="0"/>
              <a:t>11:8-10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930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Abraham </a:t>
            </a:r>
            <a:r>
              <a:rPr lang="en-US" dirty="0"/>
              <a:t>lived under a different covenant, so some of the specifics of his salvation are different from ours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</a:t>
            </a:r>
            <a:r>
              <a:rPr lang="en-US" dirty="0"/>
              <a:t>the general principles of grace, faith, and obedience are just as true for us as they were for him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And </a:t>
            </a:r>
            <a:r>
              <a:rPr lang="en-US" dirty="0"/>
              <a:t>his life gives us comfort that even though we may mess up, we can find forgiveness and still look “for the city which has </a:t>
            </a:r>
            <a:r>
              <a:rPr lang="en-US" dirty="0" smtClean="0"/>
              <a:t>foundations whose builder and maker is God….”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050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419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Hero’s Of The Faith</vt:lpstr>
      <vt:lpstr>Introduction:</vt:lpstr>
      <vt:lpstr>Acts 7:2-8</vt:lpstr>
      <vt:lpstr>Grace</vt:lpstr>
      <vt:lpstr>Faith</vt:lpstr>
      <vt:lpstr>Obedience</vt:lpstr>
      <vt:lpstr>Forgiven</vt:lpstr>
      <vt:lpstr>Conclusion: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Hero’s Of The Faith</dc:title>
  <dc:creator>Aarons</dc:creator>
  <cp:lastModifiedBy>Aarons</cp:lastModifiedBy>
  <cp:revision>4</cp:revision>
  <dcterms:created xsi:type="dcterms:W3CDTF">2015-06-13T03:32:15Z</dcterms:created>
  <dcterms:modified xsi:type="dcterms:W3CDTF">2015-06-13T03:53:27Z</dcterms:modified>
</cp:coreProperties>
</file>