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4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6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4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9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1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7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CD7C-7B1F-4E4C-A8E9-4E2231C520E6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738A-16F5-41CE-8DF0-9D941ED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7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Autofit/>
          </a:bodyPr>
          <a:lstStyle/>
          <a:p>
            <a:r>
              <a:rPr lang="en-US" sz="7200" dirty="0" smtClean="0"/>
              <a:t>Heaven Will Surely Be Worth It All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</a:rPr>
              <a:t>Thinking About Quitting The Church Or The Lord?</a:t>
            </a:r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/>
              <a:t>Heaven means holiness </a:t>
            </a:r>
            <a:endParaRPr lang="en-US" dirty="0" smtClean="0"/>
          </a:p>
          <a:p>
            <a:r>
              <a:rPr lang="en-US" dirty="0" smtClean="0"/>
              <a:t>Never </a:t>
            </a:r>
            <a:r>
              <a:rPr lang="en-US" dirty="0"/>
              <a:t>again will we hear the </a:t>
            </a:r>
            <a:r>
              <a:rPr lang="en-US" dirty="0" smtClean="0"/>
              <a:t>name of </a:t>
            </a:r>
            <a:r>
              <a:rPr lang="en-US" dirty="0"/>
              <a:t>our Lord taken in vain.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be no more adultery, filth, guilt, </a:t>
            </a:r>
            <a:r>
              <a:rPr lang="en-US" dirty="0" smtClean="0"/>
              <a:t>murder</a:t>
            </a:r>
            <a:r>
              <a:rPr lang="en-US" dirty="0"/>
              <a:t>, or crime. </a:t>
            </a:r>
            <a:endParaRPr lang="en-US" dirty="0" smtClean="0"/>
          </a:p>
          <a:p>
            <a:r>
              <a:rPr lang="en-US" dirty="0" smtClean="0"/>
              <a:t>Truth </a:t>
            </a:r>
            <a:r>
              <a:rPr lang="en-US" dirty="0"/>
              <a:t>will abound.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be no </a:t>
            </a:r>
            <a:r>
              <a:rPr lang="en-US" dirty="0" smtClean="0"/>
              <a:t>more lying</a:t>
            </a:r>
            <a:r>
              <a:rPr lang="en-US" dirty="0"/>
              <a:t>, deceit, flattery, hypocrisy.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25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 will no longer have to fear those who would abuse and desecrate them. </a:t>
            </a:r>
          </a:p>
          <a:p>
            <a:r>
              <a:rPr lang="en-US" dirty="0" smtClean="0"/>
              <a:t>Love will be pure and unfeigned.</a:t>
            </a:r>
          </a:p>
          <a:p>
            <a:r>
              <a:rPr lang="en-US" dirty="0" smtClean="0"/>
              <a:t>The Lord assures us, "But there shall by no means enter in anything that defiles, or causes an abomination or a lie, </a:t>
            </a:r>
            <a:r>
              <a:rPr lang="en-US" b="1" dirty="0" smtClean="0"/>
              <a:t>but only those who are written in the Lamb's Book of Life" </a:t>
            </a:r>
            <a:r>
              <a:rPr lang="en-US" dirty="0" smtClean="0"/>
              <a:t>(Revelation 21:27).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1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Heaven means eternity </a:t>
            </a:r>
          </a:p>
          <a:p>
            <a:r>
              <a:rPr lang="en-US" dirty="0" smtClean="0"/>
              <a:t>This </a:t>
            </a:r>
            <a:r>
              <a:rPr lang="en-US" dirty="0"/>
              <a:t>blessed state shall </a:t>
            </a:r>
            <a:r>
              <a:rPr lang="en-US" dirty="0" smtClean="0"/>
              <a:t>never </a:t>
            </a:r>
            <a:r>
              <a:rPr lang="en-US" dirty="0"/>
              <a:t>end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Peter 1:4</a:t>
            </a:r>
          </a:p>
          <a:p>
            <a:r>
              <a:rPr lang="en-US" dirty="0" smtClean="0"/>
              <a:t>"</a:t>
            </a:r>
            <a:r>
              <a:rPr lang="en-US" dirty="0"/>
              <a:t>When we've been there ten thousand years,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Bright </a:t>
            </a:r>
            <a:r>
              <a:rPr lang="en-US" dirty="0"/>
              <a:t>shining as </a:t>
            </a:r>
            <a:r>
              <a:rPr lang="en-US" dirty="0" smtClean="0"/>
              <a:t>the </a:t>
            </a:r>
            <a:r>
              <a:rPr lang="en-US" dirty="0"/>
              <a:t>sun,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We've </a:t>
            </a:r>
            <a:r>
              <a:rPr lang="en-US" dirty="0"/>
              <a:t>no less days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sing God's </a:t>
            </a:r>
            <a:r>
              <a:rPr lang="en-US" dirty="0" smtClean="0"/>
              <a:t>praise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than when </a:t>
            </a:r>
            <a:r>
              <a:rPr lang="en-US" dirty="0" smtClean="0"/>
              <a:t>we first </a:t>
            </a:r>
            <a:r>
              <a:rPr lang="en-US" dirty="0"/>
              <a:t>begun" </a:t>
            </a:r>
            <a:endParaRPr lang="en-US" dirty="0" smtClean="0"/>
          </a:p>
          <a:p>
            <a:r>
              <a:rPr lang="en-US" dirty="0" smtClean="0"/>
              <a:t>(AMAZING GRACE; Joseph </a:t>
            </a:r>
            <a:r>
              <a:rPr lang="en-US" dirty="0" err="1"/>
              <a:t>Scriven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33610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quit if you so choose, </a:t>
            </a:r>
          </a:p>
          <a:p>
            <a:r>
              <a:rPr lang="en-US" dirty="0" smtClean="0"/>
              <a:t>For God will not force anyone to serve Him.</a:t>
            </a:r>
          </a:p>
          <a:p>
            <a:r>
              <a:rPr lang="en-US" dirty="0" smtClean="0"/>
              <a:t>But, remember, the day you quit is the day you forfeit all hope of eternal happiness and</a:t>
            </a:r>
            <a:br>
              <a:rPr lang="en-US" dirty="0" smtClean="0"/>
            </a:br>
            <a:r>
              <a:rPr lang="en-US" dirty="0" smtClean="0"/>
              <a:t>rather choose in its place eternal damnation.</a:t>
            </a:r>
          </a:p>
          <a:p>
            <a:r>
              <a:rPr lang="en-US" dirty="0" smtClean="0"/>
              <a:t>And eternity is a long time. </a:t>
            </a:r>
          </a:p>
          <a:p>
            <a:r>
              <a:rPr lang="en-US" dirty="0" smtClean="0"/>
              <a:t>Isn’t it time to reconsider this?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1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rmAutofit/>
          </a:bodyPr>
          <a:lstStyle/>
          <a:p>
            <a:r>
              <a:rPr lang="en-US" dirty="0"/>
              <a:t>No doubt, someone </a:t>
            </a:r>
            <a:r>
              <a:rPr lang="en-US" dirty="0" smtClean="0"/>
              <a:t>is </a:t>
            </a:r>
            <a:r>
              <a:rPr lang="en-US" dirty="0"/>
              <a:t>discouraged</a:t>
            </a:r>
            <a:r>
              <a:rPr lang="en-US" dirty="0" smtClean="0"/>
              <a:t>,</a:t>
            </a:r>
          </a:p>
          <a:p>
            <a:r>
              <a:rPr lang="en-US" dirty="0" smtClean="0"/>
              <a:t>Weary </a:t>
            </a:r>
            <a:r>
              <a:rPr lang="en-US" dirty="0"/>
              <a:t>of struggling, </a:t>
            </a:r>
            <a:endParaRPr lang="en-US" dirty="0" smtClean="0"/>
          </a:p>
          <a:p>
            <a:r>
              <a:rPr lang="en-US" dirty="0" smtClean="0"/>
              <a:t>Disappointed </a:t>
            </a:r>
            <a:r>
              <a:rPr lang="en-US" dirty="0"/>
              <a:t>in his brethren, </a:t>
            </a:r>
            <a:endParaRPr lang="en-US" dirty="0" smtClean="0"/>
          </a:p>
          <a:p>
            <a:r>
              <a:rPr lang="en-US" dirty="0" smtClean="0"/>
              <a:t>Facing severe obstacles </a:t>
            </a:r>
            <a:r>
              <a:rPr lang="en-US" dirty="0"/>
              <a:t>in his service to the Lord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And </a:t>
            </a:r>
            <a:r>
              <a:rPr lang="en-US" dirty="0"/>
              <a:t>is in danger of </a:t>
            </a:r>
            <a:r>
              <a:rPr lang="en-US" dirty="0" smtClean="0"/>
              <a:t>throwing up </a:t>
            </a:r>
            <a:r>
              <a:rPr lang="en-US" dirty="0"/>
              <a:t>his hands and quitting. </a:t>
            </a:r>
            <a:endParaRPr lang="en-US" dirty="0" smtClean="0"/>
          </a:p>
          <a:p>
            <a:r>
              <a:rPr lang="en-US" dirty="0" smtClean="0"/>
              <a:t>But let us make </a:t>
            </a:r>
            <a:r>
              <a:rPr lang="en-US" dirty="0"/>
              <a:t>this appeal: </a:t>
            </a:r>
            <a:endParaRPr lang="en-US" dirty="0" smtClean="0"/>
          </a:p>
          <a:p>
            <a:r>
              <a:rPr lang="en-US" dirty="0" smtClean="0"/>
              <a:t>"Before </a:t>
            </a:r>
            <a:r>
              <a:rPr lang="en-US" dirty="0"/>
              <a:t>you quit, look anew at the incentives the Lord holds </a:t>
            </a:r>
            <a:r>
              <a:rPr lang="en-US" dirty="0" smtClean="0"/>
              <a:t>before you</a:t>
            </a:r>
            <a:r>
              <a:rPr lang="en-US" dirty="0"/>
              <a:t>; </a:t>
            </a:r>
            <a:r>
              <a:rPr lang="en-US" b="1" dirty="0"/>
              <a:t>look again at heaven</a:t>
            </a:r>
            <a:r>
              <a:rPr lang="en-US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239948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Heaven means victory </a:t>
            </a:r>
            <a:endParaRPr lang="en-US" dirty="0" smtClean="0"/>
          </a:p>
          <a:p>
            <a:r>
              <a:rPr lang="en-US" dirty="0" smtClean="0"/>
              <a:t>Victory </a:t>
            </a:r>
            <a:r>
              <a:rPr lang="en-US" dirty="0"/>
              <a:t>in the strife with Satan </a:t>
            </a:r>
            <a:r>
              <a:rPr lang="en-US" dirty="0" smtClean="0"/>
              <a:t>and his </a:t>
            </a:r>
            <a:r>
              <a:rPr lang="en-US" dirty="0"/>
              <a:t>allies.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battle is sometimes hard, the foe is formidable.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own </a:t>
            </a:r>
            <a:r>
              <a:rPr lang="en-US" dirty="0" smtClean="0"/>
              <a:t>strength </a:t>
            </a:r>
            <a:r>
              <a:rPr lang="en-US" dirty="0"/>
              <a:t>seems so small.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become discouraged.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361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lift our eyes! </a:t>
            </a:r>
          </a:p>
          <a:p>
            <a:r>
              <a:rPr lang="en-US" dirty="0" smtClean="0"/>
              <a:t>On our side is the Lord, </a:t>
            </a:r>
          </a:p>
          <a:p>
            <a:r>
              <a:rPr lang="en-US" dirty="0" smtClean="0"/>
              <a:t>One Who has already won the battle (Genesis 3:15). </a:t>
            </a:r>
          </a:p>
          <a:p>
            <a:r>
              <a:rPr lang="en-US" dirty="0" smtClean="0"/>
              <a:t>With His aid we can be victorious.</a:t>
            </a:r>
          </a:p>
          <a:p>
            <a:r>
              <a:rPr lang="en-US" dirty="0" smtClean="0"/>
              <a:t>We can be "more than conquerors through Him Who loved us and gave Himself up for us" (Romans 8:37).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Heaven means beauty </a:t>
            </a:r>
            <a:endParaRPr lang="en-US" dirty="0" smtClean="0"/>
          </a:p>
          <a:p>
            <a:r>
              <a:rPr lang="en-US" dirty="0" smtClean="0"/>
              <a:t>Unsurpassed </a:t>
            </a:r>
            <a:r>
              <a:rPr lang="en-US" dirty="0"/>
              <a:t>beauty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street </a:t>
            </a:r>
            <a:r>
              <a:rPr lang="en-US" dirty="0" smtClean="0"/>
              <a:t>of gold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walls </a:t>
            </a:r>
            <a:r>
              <a:rPr lang="en-US" dirty="0"/>
              <a:t>of jasper,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foundation of precious stones, </a:t>
            </a:r>
            <a:endParaRPr lang="en-US" dirty="0" smtClean="0"/>
          </a:p>
          <a:p>
            <a:r>
              <a:rPr lang="en-US" dirty="0" smtClean="0"/>
              <a:t>gates of pearl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crystal clear river flowing from the throne of God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Revelation 21:10-27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Heaven means </a:t>
            </a:r>
            <a:r>
              <a:rPr lang="en-US" dirty="0" smtClean="0"/>
              <a:t>home</a:t>
            </a:r>
          </a:p>
          <a:p>
            <a:r>
              <a:rPr lang="en-US" dirty="0" smtClean="0"/>
              <a:t>Happiness </a:t>
            </a:r>
            <a:r>
              <a:rPr lang="en-US" dirty="0"/>
              <a:t>is not found in our </a:t>
            </a:r>
            <a:r>
              <a:rPr lang="en-US" dirty="0" smtClean="0"/>
              <a:t>material </a:t>
            </a:r>
            <a:r>
              <a:rPr lang="en-US" dirty="0"/>
              <a:t>surroundings,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in being with those we love. </a:t>
            </a:r>
            <a:endParaRPr lang="en-US" dirty="0" smtClean="0"/>
          </a:p>
          <a:p>
            <a:r>
              <a:rPr lang="en-US" dirty="0" smtClean="0"/>
              <a:t>We experience </a:t>
            </a:r>
            <a:r>
              <a:rPr lang="en-US" dirty="0"/>
              <a:t>homesickness, but our homesickness is not for a house </a:t>
            </a:r>
            <a:r>
              <a:rPr lang="en-US" dirty="0" smtClean="0"/>
              <a:t>or anything </a:t>
            </a:r>
            <a:r>
              <a:rPr lang="en-US" dirty="0"/>
              <a:t>material, but for wife and children, for loved ones.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696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Similarly, we speak of the beauty of heaven, and truly its beauty enhances our anticipation, </a:t>
            </a:r>
          </a:p>
          <a:p>
            <a:r>
              <a:rPr lang="en-US" dirty="0" smtClean="0"/>
              <a:t>but surely the greatest joy will be found in being with our Lord, </a:t>
            </a:r>
          </a:p>
          <a:p>
            <a:r>
              <a:rPr lang="en-US" dirty="0" smtClean="0"/>
              <a:t>the One "Whom having not seen (we) love,“         1 Peter 1:8 </a:t>
            </a:r>
          </a:p>
          <a:p>
            <a:r>
              <a:rPr lang="en-US" dirty="0" smtClean="0"/>
              <a:t>and with our God, with the Spirit, with the angels, and with the redeemed of all ages. </a:t>
            </a:r>
          </a:p>
          <a:p>
            <a:r>
              <a:rPr lang="en-US" b="1" dirty="0" smtClean="0"/>
              <a:t>This will be our eternal homecoming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4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Heaven means happiness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be nothing there </a:t>
            </a:r>
            <a:r>
              <a:rPr lang="en-US" dirty="0" smtClean="0"/>
              <a:t>to mar </a:t>
            </a:r>
            <a:r>
              <a:rPr lang="en-US" dirty="0"/>
              <a:t>our happiness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will be no more tears,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more </a:t>
            </a:r>
            <a:r>
              <a:rPr lang="en-US" dirty="0" smtClean="0"/>
              <a:t>sickness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more heartache,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Heaven, the Greatest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death, </a:t>
            </a:r>
          </a:p>
          <a:p>
            <a:r>
              <a:rPr lang="en-US" dirty="0" smtClean="0"/>
              <a:t>nor sorrow, </a:t>
            </a:r>
          </a:p>
          <a:p>
            <a:r>
              <a:rPr lang="en-US" dirty="0" smtClean="0"/>
              <a:t>nor crying. </a:t>
            </a:r>
          </a:p>
          <a:p>
            <a:r>
              <a:rPr lang="en-US" dirty="0" smtClean="0"/>
              <a:t>There shall be no more pain, </a:t>
            </a:r>
          </a:p>
          <a:p>
            <a:r>
              <a:rPr lang="en-US" dirty="0" smtClean="0"/>
              <a:t>for the former things have passed away" </a:t>
            </a:r>
            <a:br>
              <a:rPr lang="en-US" dirty="0" smtClean="0"/>
            </a:br>
            <a:r>
              <a:rPr lang="en-US" dirty="0" smtClean="0"/>
              <a:t>(Revelation 21:4).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608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Heaven Will Surely Be Worth It All</vt:lpstr>
      <vt:lpstr>Introduction</vt:lpstr>
      <vt:lpstr>Heaven, The Greatest Incentive</vt:lpstr>
      <vt:lpstr>Heaven, the Greatest Incentive</vt:lpstr>
      <vt:lpstr>Heaven, the Greatest Incentive</vt:lpstr>
      <vt:lpstr>Heaven, the Greatest Incentive</vt:lpstr>
      <vt:lpstr>Heaven, the Greatest Incentive</vt:lpstr>
      <vt:lpstr>Heaven, the Greatest Incentive</vt:lpstr>
      <vt:lpstr>Heaven, the Greatest Incentive</vt:lpstr>
      <vt:lpstr>Heaven, the Greatest Incentive</vt:lpstr>
      <vt:lpstr>Heaven, the Greatest Incentive</vt:lpstr>
      <vt:lpstr>Heaven, the Greatest Incentive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Will Surely Be Worth It All</dc:title>
  <dc:creator>Aarons</dc:creator>
  <cp:lastModifiedBy>Aarons</cp:lastModifiedBy>
  <cp:revision>4</cp:revision>
  <dcterms:created xsi:type="dcterms:W3CDTF">2013-07-20T02:04:30Z</dcterms:created>
  <dcterms:modified xsi:type="dcterms:W3CDTF">2013-07-20T02:34:59Z</dcterms:modified>
</cp:coreProperties>
</file>