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3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D59CC1-5ED9-4BA1-A462-F7CF5068109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155636466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59CC1-5ED9-4BA1-A462-F7CF5068109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487263118"/>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59CC1-5ED9-4BA1-A462-F7CF5068109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228375381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59CC1-5ED9-4BA1-A462-F7CF5068109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1537678293"/>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D59CC1-5ED9-4BA1-A462-F7CF5068109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2194593179"/>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D59CC1-5ED9-4BA1-A462-F7CF5068109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227875213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D59CC1-5ED9-4BA1-A462-F7CF5068109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244021980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D59CC1-5ED9-4BA1-A462-F7CF5068109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3642441747"/>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59CC1-5ED9-4BA1-A462-F7CF5068109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3130183948"/>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59CC1-5ED9-4BA1-A462-F7CF5068109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2029311625"/>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59CC1-5ED9-4BA1-A462-F7CF5068109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FD14C-27AD-42B5-A11F-070FB3F15A11}" type="slidenum">
              <a:rPr lang="en-US" smtClean="0"/>
              <a:t>‹#›</a:t>
            </a:fld>
            <a:endParaRPr lang="en-US"/>
          </a:p>
        </p:txBody>
      </p:sp>
    </p:spTree>
    <p:extLst>
      <p:ext uri="{BB962C8B-B14F-4D97-AF65-F5344CB8AC3E}">
        <p14:creationId xmlns:p14="http://schemas.microsoft.com/office/powerpoint/2010/main" val="158848543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alpha val="62000"/>
              </a:srgbClr>
            </a:gs>
            <a:gs pos="13000">
              <a:schemeClr val="accent2">
                <a:lumMod val="40000"/>
                <a:lumOff val="60000"/>
              </a:schemeClr>
            </a:gs>
            <a:gs pos="21001">
              <a:schemeClr val="accent3">
                <a:lumMod val="40000"/>
                <a:lumOff val="60000"/>
              </a:schemeClr>
            </a:gs>
            <a:gs pos="52000">
              <a:srgbClr val="FFFFFF"/>
            </a:gs>
            <a:gs pos="63000">
              <a:srgbClr val="FFFF00">
                <a:alpha val="32000"/>
              </a:srgbClr>
            </a:gs>
            <a:gs pos="91000">
              <a:srgbClr val="80302D">
                <a:alpha val="37000"/>
              </a:srgbClr>
            </a:gs>
            <a:gs pos="71001">
              <a:srgbClr val="FFC000">
                <a:alpha val="60000"/>
              </a:srgbClr>
            </a:gs>
            <a:gs pos="95000">
              <a:srgbClr val="EBDAD4"/>
            </a:gs>
            <a:gs pos="100000">
              <a:srgbClr val="55261C">
                <a:alpha val="3600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59CC1-5ED9-4BA1-A462-F7CF5068109D}" type="datetimeFigureOut">
              <a:rPr lang="en-US" smtClean="0"/>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FD14C-27AD-42B5-A11F-070FB3F15A11}" type="slidenum">
              <a:rPr lang="en-US" smtClean="0"/>
              <a:t>‹#›</a:t>
            </a:fld>
            <a:endParaRPr lang="en-US"/>
          </a:p>
        </p:txBody>
      </p:sp>
    </p:spTree>
    <p:extLst>
      <p:ext uri="{BB962C8B-B14F-4D97-AF65-F5344CB8AC3E}">
        <p14:creationId xmlns:p14="http://schemas.microsoft.com/office/powerpoint/2010/main" val="305595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9600" dirty="0" smtClean="0"/>
              <a:t>The Evil Of Gossip</a:t>
            </a:r>
            <a:endParaRPr lang="en-US" sz="9600" dirty="0"/>
          </a:p>
        </p:txBody>
      </p:sp>
      <p:sp>
        <p:nvSpPr>
          <p:cNvPr id="3" name="Subtitle 2"/>
          <p:cNvSpPr>
            <a:spLocks noGrp="1"/>
          </p:cNvSpPr>
          <p:nvPr>
            <p:ph type="subTitle" idx="1"/>
          </p:nvPr>
        </p:nvSpPr>
        <p:spPr>
          <a:xfrm>
            <a:off x="1371600" y="3886200"/>
            <a:ext cx="6400800" cy="2590800"/>
          </a:xfrm>
        </p:spPr>
        <p:txBody>
          <a:bodyPr>
            <a:normAutofit/>
          </a:bodyPr>
          <a:lstStyle/>
          <a:p>
            <a:r>
              <a:rPr lang="en-US" sz="4800" dirty="0" smtClean="0">
                <a:solidFill>
                  <a:schemeClr val="tx1"/>
                </a:solidFill>
              </a:rPr>
              <a:t>We must be so very careful when talking about others.</a:t>
            </a:r>
            <a:endParaRPr lang="en-US" sz="4800" dirty="0">
              <a:solidFill>
                <a:schemeClr val="tx1"/>
              </a:solidFill>
            </a:endParaRPr>
          </a:p>
        </p:txBody>
      </p:sp>
    </p:spTree>
    <p:extLst>
      <p:ext uri="{BB962C8B-B14F-4D97-AF65-F5344CB8AC3E}">
        <p14:creationId xmlns:p14="http://schemas.microsoft.com/office/powerpoint/2010/main" val="1223173849"/>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What The Bible Says</a:t>
            </a:r>
            <a:endParaRPr lang="en-US" dirty="0"/>
          </a:p>
        </p:txBody>
      </p:sp>
      <p:sp>
        <p:nvSpPr>
          <p:cNvPr id="3" name="Content Placeholder 2"/>
          <p:cNvSpPr>
            <a:spLocks noGrp="1"/>
          </p:cNvSpPr>
          <p:nvPr>
            <p:ph idx="1"/>
          </p:nvPr>
        </p:nvSpPr>
        <p:spPr>
          <a:xfrm>
            <a:off x="0" y="762000"/>
            <a:ext cx="9144000" cy="6019800"/>
          </a:xfrm>
        </p:spPr>
        <p:txBody>
          <a:bodyPr>
            <a:normAutofit fontScale="85000" lnSpcReduction="10000"/>
          </a:bodyPr>
          <a:lstStyle/>
          <a:p>
            <a:r>
              <a:rPr lang="en-US" b="1" dirty="0" smtClean="0"/>
              <a:t>Proverbs </a:t>
            </a:r>
            <a:r>
              <a:rPr lang="en-US" b="1" dirty="0"/>
              <a:t>26:20-22 </a:t>
            </a:r>
            <a:r>
              <a:rPr lang="en-US" dirty="0"/>
              <a:t>For lack of wood the fire goes out, And where there is no whisperer, conten­tion quiets down. </a:t>
            </a:r>
            <a:r>
              <a:rPr lang="en-US" i="1" dirty="0"/>
              <a:t>Like </a:t>
            </a:r>
            <a:r>
              <a:rPr lang="en-US" dirty="0"/>
              <a:t>charcoal to hot embers and wood to fire, So is a contentious man to kindle strife. The words of a whisperer are like dainty morsels, And they go down into the innermost parts of the body.</a:t>
            </a:r>
          </a:p>
          <a:p>
            <a:r>
              <a:rPr lang="en-US" b="1" dirty="0"/>
              <a:t>Prov.6:16-19 </a:t>
            </a:r>
            <a:r>
              <a:rPr lang="en-US" dirty="0"/>
              <a:t>There are six things which the </a:t>
            </a:r>
            <a:r>
              <a:rPr lang="en-US" cap="small" dirty="0"/>
              <a:t>Lord </a:t>
            </a:r>
            <a:r>
              <a:rPr lang="en-US" dirty="0"/>
              <a:t>hates, Yes, seven which are an abomina­tion to Him: Haughty eyes, a lying tongue, And hands that shed innocent blood, A heart that de­vises wicked plans, Feet that run rapidly to evil, A false witness </a:t>
            </a:r>
            <a:r>
              <a:rPr lang="en-US" i="1" dirty="0"/>
              <a:t>who </a:t>
            </a:r>
            <a:r>
              <a:rPr lang="en-US" dirty="0"/>
              <a:t>utters lies, And one who spreads strife among brothers.</a:t>
            </a:r>
          </a:p>
          <a:p>
            <a:r>
              <a:rPr lang="en-US" b="1" dirty="0"/>
              <a:t>James 4:11</a:t>
            </a:r>
            <a:r>
              <a:rPr lang="en-US" dirty="0"/>
              <a:t> Do not speak against one another, brethren....</a:t>
            </a:r>
          </a:p>
          <a:p>
            <a:r>
              <a:rPr lang="en-US" b="1" dirty="0"/>
              <a:t>1 Peter 2:1 </a:t>
            </a:r>
            <a:r>
              <a:rPr lang="en-US" dirty="0"/>
              <a:t>Therefore, putting aside all malice and all guile and hypocrisy and envy and all slan­der</a:t>
            </a:r>
            <a:r>
              <a:rPr lang="en-US" dirty="0" smtClean="0"/>
              <a:t>,</a:t>
            </a:r>
            <a:endParaRPr lang="en-US" dirty="0"/>
          </a:p>
        </p:txBody>
      </p:sp>
    </p:spTree>
    <p:extLst>
      <p:ext uri="{BB962C8B-B14F-4D97-AF65-F5344CB8AC3E}">
        <p14:creationId xmlns:p14="http://schemas.microsoft.com/office/powerpoint/2010/main" val="11409269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Bible Says</a:t>
            </a:r>
            <a:endParaRPr lang="en-US" dirty="0"/>
          </a:p>
        </p:txBody>
      </p:sp>
      <p:sp>
        <p:nvSpPr>
          <p:cNvPr id="3" name="Content Placeholder 2"/>
          <p:cNvSpPr>
            <a:spLocks noGrp="1"/>
          </p:cNvSpPr>
          <p:nvPr>
            <p:ph idx="1"/>
          </p:nvPr>
        </p:nvSpPr>
        <p:spPr>
          <a:xfrm>
            <a:off x="0" y="1219200"/>
            <a:ext cx="9144000" cy="5562600"/>
          </a:xfrm>
        </p:spPr>
        <p:txBody>
          <a:bodyPr>
            <a:normAutofit fontScale="92500"/>
          </a:bodyPr>
          <a:lstStyle/>
          <a:p>
            <a:r>
              <a:rPr lang="en-US" b="1" dirty="0"/>
              <a:t>2 Corinthians 12:20 </a:t>
            </a:r>
            <a:r>
              <a:rPr lang="en-US" dirty="0"/>
              <a:t>For I am afraid that per­haps when I come I may find you to be not what I wish and may be found by you to be not what you wish; that perhaps </a:t>
            </a:r>
            <a:r>
              <a:rPr lang="en-US" i="1" dirty="0"/>
              <a:t>there may be </a:t>
            </a:r>
            <a:r>
              <a:rPr lang="en-US" dirty="0"/>
              <a:t>strife, jealousy, angry tempers, disputes, slanders, gossip, arro­gance, disturbances;</a:t>
            </a:r>
          </a:p>
          <a:p>
            <a:r>
              <a:rPr lang="en-US" b="1" dirty="0"/>
              <a:t>Romans 1:29-31</a:t>
            </a:r>
            <a:r>
              <a:rPr lang="en-US" dirty="0"/>
              <a:t> being filled with all un­righteousness, wickedness, greed, evil; </a:t>
            </a:r>
            <a:r>
              <a:rPr lang="en-US" dirty="0" smtClean="0"/>
              <a:t>full </a:t>
            </a:r>
            <a:r>
              <a:rPr lang="en-US" dirty="0"/>
              <a:t>of envy, murder, strife, deceit, malice; </a:t>
            </a:r>
            <a:r>
              <a:rPr lang="en-US" i="1" dirty="0"/>
              <a:t>they are </a:t>
            </a:r>
            <a:r>
              <a:rPr lang="en-US" dirty="0"/>
              <a:t>gos­sips, slanderers, haters of God, insolent, arrogant, boastful, inventors of evil, disobedient to parents, without understanding, untrustworthy, unloving, unmerciful;</a:t>
            </a:r>
          </a:p>
          <a:p>
            <a:endParaRPr lang="en-US" dirty="0"/>
          </a:p>
        </p:txBody>
      </p:sp>
    </p:spTree>
    <p:extLst>
      <p:ext uri="{BB962C8B-B14F-4D97-AF65-F5344CB8AC3E}">
        <p14:creationId xmlns:p14="http://schemas.microsoft.com/office/powerpoint/2010/main" val="165883937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Gossip</a:t>
            </a:r>
            <a:endParaRPr lang="en-US" dirty="0"/>
          </a:p>
        </p:txBody>
      </p:sp>
      <p:sp>
        <p:nvSpPr>
          <p:cNvPr id="3" name="Content Placeholder 2"/>
          <p:cNvSpPr>
            <a:spLocks noGrp="1"/>
          </p:cNvSpPr>
          <p:nvPr>
            <p:ph idx="1"/>
          </p:nvPr>
        </p:nvSpPr>
        <p:spPr>
          <a:xfrm>
            <a:off x="0" y="1219200"/>
            <a:ext cx="9067800" cy="5486400"/>
          </a:xfrm>
        </p:spPr>
        <p:txBody>
          <a:bodyPr/>
          <a:lstStyle/>
          <a:p>
            <a:r>
              <a:rPr lang="en-US" dirty="0"/>
              <a:t>Ask three questions before repeating a story:</a:t>
            </a:r>
          </a:p>
          <a:p>
            <a:r>
              <a:rPr lang="en-US" dirty="0"/>
              <a:t>1. Is it true?</a:t>
            </a:r>
          </a:p>
          <a:p>
            <a:r>
              <a:rPr lang="en-US" dirty="0"/>
              <a:t>2. If it is true, will it do any good to tell it?</a:t>
            </a:r>
          </a:p>
          <a:p>
            <a:r>
              <a:rPr lang="en-US" dirty="0"/>
              <a:t>3. If I tell it, will it help the person?</a:t>
            </a:r>
          </a:p>
          <a:p>
            <a:r>
              <a:rPr lang="en-US" dirty="0" smtClean="0"/>
              <a:t>A Quotation </a:t>
            </a:r>
            <a:r>
              <a:rPr lang="en-US" dirty="0" smtClean="0"/>
              <a:t>by many wise people: </a:t>
            </a:r>
            <a:endParaRPr lang="en-US" dirty="0" smtClean="0"/>
          </a:p>
          <a:p>
            <a:r>
              <a:rPr lang="en-US" dirty="0" smtClean="0"/>
              <a:t>"</a:t>
            </a:r>
            <a:r>
              <a:rPr lang="en-US" dirty="0"/>
              <a:t>If you can't say something good about a person, don't say anything at all."</a:t>
            </a:r>
          </a:p>
        </p:txBody>
      </p:sp>
    </p:spTree>
    <p:extLst>
      <p:ext uri="{BB962C8B-B14F-4D97-AF65-F5344CB8AC3E}">
        <p14:creationId xmlns:p14="http://schemas.microsoft.com/office/powerpoint/2010/main" val="25957916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143000"/>
            <a:ext cx="9144000" cy="5562600"/>
          </a:xfrm>
        </p:spPr>
        <p:txBody>
          <a:bodyPr>
            <a:normAutofit/>
          </a:bodyPr>
          <a:lstStyle/>
          <a:p>
            <a:r>
              <a:rPr lang="en-US" dirty="0"/>
              <a:t>We will be judged by our words and our deeds</a:t>
            </a:r>
            <a:r>
              <a:rPr lang="en-US" dirty="0" smtClean="0"/>
              <a:t>.</a:t>
            </a:r>
          </a:p>
          <a:p>
            <a:r>
              <a:rPr lang="en-US" b="1" dirty="0" smtClean="0"/>
              <a:t>Matthew 12:36-37</a:t>
            </a:r>
            <a:r>
              <a:rPr lang="en-US" dirty="0" smtClean="0"/>
              <a:t> “I </a:t>
            </a:r>
            <a:r>
              <a:rPr lang="en-US" dirty="0"/>
              <a:t>tell you, on the day of judgment people will give account for every careless word they speak, for by your words you will be justified, and by your words you will be condemned</a:t>
            </a:r>
            <a:r>
              <a:rPr lang="en-US" dirty="0" smtClean="0"/>
              <a:t>."</a:t>
            </a:r>
            <a:r>
              <a:rPr lang="en-US" dirty="0"/>
              <a:t> </a:t>
            </a:r>
          </a:p>
          <a:p>
            <a:r>
              <a:rPr lang="en-US" dirty="0" smtClean="0"/>
              <a:t>Are you guilty of gossip?</a:t>
            </a:r>
          </a:p>
          <a:p>
            <a:r>
              <a:rPr lang="en-US" dirty="0" smtClean="0"/>
              <a:t>If so, you are guilty of a sin that God hates and something that has hurt others.</a:t>
            </a:r>
          </a:p>
          <a:p>
            <a:r>
              <a:rPr lang="en-US" dirty="0" smtClean="0"/>
              <a:t>Repent before it is too late.</a:t>
            </a:r>
            <a:endParaRPr lang="en-US" dirty="0"/>
          </a:p>
        </p:txBody>
      </p:sp>
    </p:spTree>
    <p:extLst>
      <p:ext uri="{BB962C8B-B14F-4D97-AF65-F5344CB8AC3E}">
        <p14:creationId xmlns:p14="http://schemas.microsoft.com/office/powerpoint/2010/main" val="19048294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0" y="1143000"/>
            <a:ext cx="9144000" cy="5638800"/>
          </a:xfrm>
        </p:spPr>
        <p:txBody>
          <a:bodyPr>
            <a:normAutofit fontScale="77500" lnSpcReduction="20000"/>
          </a:bodyPr>
          <a:lstStyle/>
          <a:p>
            <a:r>
              <a:rPr lang="en-US" dirty="0"/>
              <a:t>Sister Suspicion went over to see Mrs. Critic the other day and said, "Brother Bob has really been flirting with the women here lately.  It would not surprise me if he has been stepping out on his wife</a:t>
            </a:r>
            <a:r>
              <a:rPr lang="en-US" dirty="0" smtClean="0"/>
              <a:t>."</a:t>
            </a:r>
            <a:r>
              <a:rPr lang="en-US" dirty="0"/>
              <a:t> </a:t>
            </a:r>
          </a:p>
          <a:p>
            <a:r>
              <a:rPr lang="en-US" dirty="0"/>
              <a:t>As soon as their vain conversation was over, Mrs. Critic raced over to see Sister Exaggerated, and during the course of their gossip, Mrs. Critic said, "By the way, do you know that some people think that Brother Bob's been stepping out on his wife</a:t>
            </a:r>
            <a:r>
              <a:rPr lang="en-US" dirty="0" smtClean="0"/>
              <a:t>?"</a:t>
            </a:r>
            <a:endParaRPr lang="en-US" dirty="0"/>
          </a:p>
          <a:p>
            <a:r>
              <a:rPr lang="en-US" dirty="0"/>
              <a:t>"You don't mean to say!" replied Sister Exaggerated.  "That's what they tell me!" Mrs. Critic said</a:t>
            </a:r>
            <a:r>
              <a:rPr lang="en-US" dirty="0" smtClean="0"/>
              <a:t>.</a:t>
            </a:r>
            <a:endParaRPr lang="en-US" dirty="0"/>
          </a:p>
          <a:p>
            <a:r>
              <a:rPr lang="en-US" dirty="0"/>
              <a:t>Now, by the time Sister Exaggerated put the finishing touch on this scandal, brother Bob </a:t>
            </a:r>
            <a:r>
              <a:rPr lang="en-US" b="1" dirty="0"/>
              <a:t>had</a:t>
            </a:r>
            <a:r>
              <a:rPr lang="en-US" dirty="0"/>
              <a:t> </a:t>
            </a:r>
            <a:r>
              <a:rPr lang="en-US" dirty="0" smtClean="0"/>
              <a:t>the reputation of </a:t>
            </a:r>
            <a:r>
              <a:rPr lang="en-US" dirty="0"/>
              <a:t>stepping out on his wife!  </a:t>
            </a:r>
            <a:endParaRPr lang="en-US" dirty="0" smtClean="0"/>
          </a:p>
          <a:p>
            <a:r>
              <a:rPr lang="en-US" dirty="0" smtClean="0"/>
              <a:t>And </a:t>
            </a:r>
            <a:r>
              <a:rPr lang="en-US" dirty="0"/>
              <a:t>Bob soon discovered that he had been doing things that he didn't do!</a:t>
            </a:r>
          </a:p>
          <a:p>
            <a:endParaRPr lang="en-US" dirty="0"/>
          </a:p>
        </p:txBody>
      </p:sp>
    </p:spTree>
    <p:extLst>
      <p:ext uri="{BB962C8B-B14F-4D97-AF65-F5344CB8AC3E}">
        <p14:creationId xmlns:p14="http://schemas.microsoft.com/office/powerpoint/2010/main" val="9877457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Gossip</a:t>
            </a:r>
            <a:endParaRPr lang="en-US" dirty="0"/>
          </a:p>
        </p:txBody>
      </p:sp>
      <p:sp>
        <p:nvSpPr>
          <p:cNvPr id="3" name="Content Placeholder 2"/>
          <p:cNvSpPr>
            <a:spLocks noGrp="1"/>
          </p:cNvSpPr>
          <p:nvPr>
            <p:ph idx="1"/>
          </p:nvPr>
        </p:nvSpPr>
        <p:spPr>
          <a:xfrm>
            <a:off x="0" y="1143000"/>
            <a:ext cx="9144000" cy="5562600"/>
          </a:xfrm>
        </p:spPr>
        <p:txBody>
          <a:bodyPr>
            <a:normAutofit fontScale="85000" lnSpcReduction="20000"/>
          </a:bodyPr>
          <a:lstStyle/>
          <a:p>
            <a:r>
              <a:rPr lang="en-US" b="1" i="1" u="sng" dirty="0"/>
              <a:t>Gossip:</a:t>
            </a:r>
            <a:r>
              <a:rPr lang="en-US" u="sng" dirty="0"/>
              <a:t> noun</a:t>
            </a:r>
            <a:endParaRPr lang="en-US" dirty="0"/>
          </a:p>
          <a:p>
            <a:r>
              <a:rPr lang="en-US" dirty="0"/>
              <a:t>1. Rumor or talk of a personal, sensational, or intimate nature.</a:t>
            </a:r>
          </a:p>
          <a:p>
            <a:r>
              <a:rPr lang="en-US" dirty="0"/>
              <a:t>2. A person who habitually spreads intimate or private rumors or facts.</a:t>
            </a:r>
          </a:p>
          <a:p>
            <a:r>
              <a:rPr lang="en-US" dirty="0"/>
              <a:t>3. Trivial, chatty talk or writing.</a:t>
            </a:r>
          </a:p>
          <a:p>
            <a:r>
              <a:rPr lang="en-US" dirty="0" smtClean="0"/>
              <a:t>Synonyms</a:t>
            </a:r>
            <a:r>
              <a:rPr lang="en-US" dirty="0"/>
              <a:t>: gossip, blab, tattle. </a:t>
            </a:r>
            <a:endParaRPr lang="en-US" dirty="0" smtClean="0"/>
          </a:p>
          <a:p>
            <a:r>
              <a:rPr lang="en-US" dirty="0" smtClean="0"/>
              <a:t>The </a:t>
            </a:r>
            <a:r>
              <a:rPr lang="en-US" dirty="0"/>
              <a:t>central meaning shared by these verbs is "to en­gage in or communicate idle, indiscreet talk": </a:t>
            </a:r>
            <a:endParaRPr lang="en-US" dirty="0" smtClean="0"/>
          </a:p>
          <a:p>
            <a:r>
              <a:rPr lang="en-US" dirty="0" smtClean="0"/>
              <a:t>gossiping </a:t>
            </a:r>
            <a:r>
              <a:rPr lang="en-US" dirty="0"/>
              <a:t>about the neighbors' domestic problems; </a:t>
            </a:r>
            <a:endParaRPr lang="en-US" dirty="0" smtClean="0"/>
          </a:p>
          <a:p>
            <a:r>
              <a:rPr lang="en-US" dirty="0" smtClean="0"/>
              <a:t>can't </a:t>
            </a:r>
            <a:r>
              <a:rPr lang="en-US" dirty="0"/>
              <a:t>be trusted with a secret--he always blabs; </a:t>
            </a:r>
            <a:endParaRPr lang="en-US" dirty="0" smtClean="0"/>
          </a:p>
          <a:p>
            <a:r>
              <a:rPr lang="en-US" dirty="0" smtClean="0"/>
              <a:t>is </a:t>
            </a:r>
            <a:r>
              <a:rPr lang="en-US" dirty="0"/>
              <a:t>disliked by her classmates for tattling on mischief makers.</a:t>
            </a:r>
            <a:r>
              <a:rPr lang="en-US" b="1" dirty="0"/>
              <a:t> </a:t>
            </a:r>
            <a:r>
              <a:rPr lang="en-US" i="1" dirty="0"/>
              <a:t>The American Heritage Dictionary of the English Language, Third Edition</a:t>
            </a:r>
            <a:endParaRPr lang="en-US" dirty="0"/>
          </a:p>
          <a:p>
            <a:endParaRPr lang="en-US" dirty="0"/>
          </a:p>
        </p:txBody>
      </p:sp>
    </p:spTree>
    <p:extLst>
      <p:ext uri="{BB962C8B-B14F-4D97-AF65-F5344CB8AC3E}">
        <p14:creationId xmlns:p14="http://schemas.microsoft.com/office/powerpoint/2010/main" val="18942391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Gossip</a:t>
            </a:r>
            <a:endParaRPr lang="en-US" dirty="0"/>
          </a:p>
        </p:txBody>
      </p:sp>
      <p:sp>
        <p:nvSpPr>
          <p:cNvPr id="3" name="Content Placeholder 2"/>
          <p:cNvSpPr>
            <a:spLocks noGrp="1"/>
          </p:cNvSpPr>
          <p:nvPr>
            <p:ph idx="1"/>
          </p:nvPr>
        </p:nvSpPr>
        <p:spPr>
          <a:xfrm>
            <a:off x="0" y="1219200"/>
            <a:ext cx="9144000" cy="5562600"/>
          </a:xfrm>
        </p:spPr>
        <p:txBody>
          <a:bodyPr>
            <a:normAutofit fontScale="85000" lnSpcReduction="20000"/>
          </a:bodyPr>
          <a:lstStyle/>
          <a:p>
            <a:r>
              <a:rPr lang="en-US" b="1" i="1" dirty="0"/>
              <a:t>Idle Word. </a:t>
            </a:r>
            <a:r>
              <a:rPr lang="en-US" dirty="0"/>
              <a:t>Word that does nothing; neither ministers grace nor instruction to them who hear it. Not only does it signify vain and empty words, but also wicked and injurious, such as false testimony against a neighbor.</a:t>
            </a:r>
          </a:p>
          <a:p>
            <a:r>
              <a:rPr lang="en-US" b="1" i="1" dirty="0"/>
              <a:t>Slander: </a:t>
            </a:r>
            <a:r>
              <a:rPr lang="en-US" dirty="0"/>
              <a:t>(slander)noun</a:t>
            </a:r>
          </a:p>
          <a:p>
            <a:r>
              <a:rPr lang="en-US" dirty="0"/>
              <a:t>1. Law. Oral communication of false statements injurious to a person's reputation.</a:t>
            </a:r>
          </a:p>
          <a:p>
            <a:r>
              <a:rPr lang="en-US" dirty="0"/>
              <a:t>2. A false and malicious statement or report about someone. </a:t>
            </a:r>
            <a:r>
              <a:rPr lang="en-US" i="1" dirty="0"/>
              <a:t>The American Heritage Dictionary of the English Language, Third Edition</a:t>
            </a:r>
            <a:endParaRPr lang="en-US" dirty="0"/>
          </a:p>
          <a:p>
            <a:r>
              <a:rPr lang="en-US" dirty="0" smtClean="0"/>
              <a:t>It </a:t>
            </a:r>
            <a:r>
              <a:rPr lang="en-US" dirty="0"/>
              <a:t>is a falsehood or unproven rumor </a:t>
            </a:r>
            <a:r>
              <a:rPr lang="en-US" b="1" i="1" dirty="0"/>
              <a:t>maliciously </a:t>
            </a:r>
            <a:r>
              <a:rPr lang="en-US" dirty="0"/>
              <a:t>told for the purpose of injuring the </a:t>
            </a:r>
            <a:r>
              <a:rPr lang="en-US" i="1" dirty="0"/>
              <a:t>influ­ence </a:t>
            </a:r>
            <a:r>
              <a:rPr lang="en-US" dirty="0"/>
              <a:t>or </a:t>
            </a:r>
            <a:r>
              <a:rPr lang="en-US" i="1" dirty="0"/>
              <a:t>reputation </a:t>
            </a:r>
            <a:r>
              <a:rPr lang="en-US" dirty="0"/>
              <a:t>of another. Slander is a </a:t>
            </a:r>
            <a:r>
              <a:rPr lang="en-US" b="1" dirty="0"/>
              <a:t>DOUBLE SIN: </a:t>
            </a:r>
            <a:r>
              <a:rPr lang="en-US" dirty="0"/>
              <a:t>Hatred in the heart and a lie on the</a:t>
            </a:r>
            <a:r>
              <a:rPr lang="en-US" b="1" dirty="0"/>
              <a:t> </a:t>
            </a:r>
            <a:r>
              <a:rPr lang="en-US" dirty="0"/>
              <a:t>tongue.</a:t>
            </a:r>
          </a:p>
          <a:p>
            <a:endParaRPr lang="en-US" dirty="0"/>
          </a:p>
        </p:txBody>
      </p:sp>
    </p:spTree>
    <p:extLst>
      <p:ext uri="{BB962C8B-B14F-4D97-AF65-F5344CB8AC3E}">
        <p14:creationId xmlns:p14="http://schemas.microsoft.com/office/powerpoint/2010/main" val="15608636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dirty="0" smtClean="0"/>
              <a:t>WHY</a:t>
            </a:r>
            <a:r>
              <a:rPr lang="en-US" i="1" dirty="0" smtClean="0"/>
              <a:t> </a:t>
            </a:r>
            <a:r>
              <a:rPr lang="en-US" dirty="0" smtClean="0"/>
              <a:t>THERE IS SO MUCH GOSSIP?</a:t>
            </a:r>
            <a:endParaRPr lang="en-US" dirty="0"/>
          </a:p>
        </p:txBody>
      </p:sp>
      <p:sp>
        <p:nvSpPr>
          <p:cNvPr id="3" name="Content Placeholder 2"/>
          <p:cNvSpPr>
            <a:spLocks noGrp="1"/>
          </p:cNvSpPr>
          <p:nvPr>
            <p:ph idx="1"/>
          </p:nvPr>
        </p:nvSpPr>
        <p:spPr>
          <a:xfrm>
            <a:off x="0" y="1066800"/>
            <a:ext cx="9144000" cy="5638800"/>
          </a:xfrm>
        </p:spPr>
        <p:txBody>
          <a:bodyPr>
            <a:normAutofit lnSpcReduction="10000"/>
          </a:bodyPr>
          <a:lstStyle/>
          <a:p>
            <a:r>
              <a:rPr lang="en-US" dirty="0" smtClean="0"/>
              <a:t>No </a:t>
            </a:r>
            <a:r>
              <a:rPr lang="en-US" dirty="0"/>
              <a:t>preaching on it.</a:t>
            </a:r>
          </a:p>
          <a:p>
            <a:r>
              <a:rPr lang="en-US" dirty="0" smtClean="0"/>
              <a:t>It </a:t>
            </a:r>
            <a:r>
              <a:rPr lang="en-US" dirty="0"/>
              <a:t>is a rationalized form of self-righteousness.</a:t>
            </a:r>
          </a:p>
          <a:p>
            <a:r>
              <a:rPr lang="en-US" dirty="0" smtClean="0"/>
              <a:t>Some seek to elevate themselves by putting others down.</a:t>
            </a:r>
            <a:endParaRPr lang="en-US" dirty="0"/>
          </a:p>
          <a:p>
            <a:r>
              <a:rPr lang="en-US" dirty="0" smtClean="0"/>
              <a:t>Gossips </a:t>
            </a:r>
            <a:r>
              <a:rPr lang="en-US" dirty="0"/>
              <a:t>do not have the mentality for serious conversation: </a:t>
            </a:r>
            <a:endParaRPr lang="en-US" dirty="0" smtClean="0"/>
          </a:p>
          <a:p>
            <a:r>
              <a:rPr lang="en-US" dirty="0" smtClean="0"/>
              <a:t>They </a:t>
            </a:r>
            <a:r>
              <a:rPr lang="en-US" dirty="0"/>
              <a:t>just repeat and add to what they have heard. </a:t>
            </a:r>
            <a:endParaRPr lang="en-US" dirty="0" smtClean="0"/>
          </a:p>
          <a:p>
            <a:r>
              <a:rPr lang="en-US" dirty="0" smtClean="0"/>
              <a:t>Probably </a:t>
            </a:r>
            <a:r>
              <a:rPr lang="en-US" dirty="0"/>
              <a:t>all of us like to hear ourselves talk. </a:t>
            </a:r>
            <a:endParaRPr lang="en-US" dirty="0" smtClean="0"/>
          </a:p>
          <a:p>
            <a:r>
              <a:rPr lang="en-US" dirty="0" smtClean="0"/>
              <a:t>Men </a:t>
            </a:r>
            <a:r>
              <a:rPr lang="en-US" dirty="0"/>
              <a:t>tell dirty jokes; women gossip. And vice-versa. </a:t>
            </a:r>
            <a:endParaRPr lang="en-US" dirty="0" smtClean="0"/>
          </a:p>
          <a:p>
            <a:r>
              <a:rPr lang="en-US" dirty="0" smtClean="0"/>
              <a:t>One </a:t>
            </a:r>
            <a:r>
              <a:rPr lang="en-US" dirty="0"/>
              <a:t>as bad as other - all are </a:t>
            </a:r>
            <a:r>
              <a:rPr lang="en-US" b="1" cap="small" dirty="0"/>
              <a:t>idle words</a:t>
            </a:r>
            <a:endParaRPr lang="en-US" dirty="0"/>
          </a:p>
          <a:p>
            <a:endParaRPr lang="en-US" dirty="0"/>
          </a:p>
        </p:txBody>
      </p:sp>
    </p:spTree>
    <p:extLst>
      <p:ext uri="{BB962C8B-B14F-4D97-AF65-F5344CB8AC3E}">
        <p14:creationId xmlns:p14="http://schemas.microsoft.com/office/powerpoint/2010/main" val="22805247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dirty="0" smtClean="0"/>
              <a:t>Gossip</a:t>
            </a:r>
            <a:endParaRPr lang="en-US" dirty="0"/>
          </a:p>
        </p:txBody>
      </p:sp>
      <p:sp>
        <p:nvSpPr>
          <p:cNvPr id="3" name="Content Placeholder 2"/>
          <p:cNvSpPr>
            <a:spLocks noGrp="1"/>
          </p:cNvSpPr>
          <p:nvPr>
            <p:ph idx="1"/>
          </p:nvPr>
        </p:nvSpPr>
        <p:spPr>
          <a:xfrm>
            <a:off x="0" y="1143000"/>
            <a:ext cx="9144000" cy="5638800"/>
          </a:xfrm>
        </p:spPr>
        <p:txBody>
          <a:bodyPr>
            <a:normAutofit lnSpcReduction="10000"/>
          </a:bodyPr>
          <a:lstStyle/>
          <a:p>
            <a:r>
              <a:rPr lang="en-US" dirty="0"/>
              <a:t>Preacher reported to have been in motel with another woman! </a:t>
            </a:r>
            <a:endParaRPr lang="en-US" dirty="0" smtClean="0"/>
          </a:p>
          <a:p>
            <a:r>
              <a:rPr lang="en-US" i="1" dirty="0" smtClean="0"/>
              <a:t>It </a:t>
            </a:r>
            <a:r>
              <a:rPr lang="en-US" i="1" dirty="0"/>
              <a:t>was his wife who had </a:t>
            </a:r>
            <a:r>
              <a:rPr lang="en-US" i="1" dirty="0" smtClean="0"/>
              <a:t>gained or lost weight, or changed her hair color.</a:t>
            </a:r>
            <a:endParaRPr lang="en-US" dirty="0"/>
          </a:p>
          <a:p>
            <a:r>
              <a:rPr lang="en-US" dirty="0" smtClean="0"/>
              <a:t>Man </a:t>
            </a:r>
            <a:r>
              <a:rPr lang="en-US" dirty="0"/>
              <a:t>reported to be in beer joint with </a:t>
            </a:r>
            <a:r>
              <a:rPr lang="en-US" cap="small" dirty="0"/>
              <a:t>"some </a:t>
            </a:r>
            <a:r>
              <a:rPr lang="en-US" cap="small" dirty="0" smtClean="0"/>
              <a:t>woman“</a:t>
            </a:r>
          </a:p>
          <a:p>
            <a:r>
              <a:rPr lang="en-US" i="1" dirty="0" smtClean="0"/>
              <a:t>He </a:t>
            </a:r>
            <a:r>
              <a:rPr lang="en-US" i="1" dirty="0"/>
              <a:t>was in another state at the time</a:t>
            </a:r>
            <a:r>
              <a:rPr lang="en-US" i="1" dirty="0" smtClean="0"/>
              <a:t>!</a:t>
            </a:r>
          </a:p>
          <a:p>
            <a:r>
              <a:rPr lang="en-US" dirty="0" smtClean="0"/>
              <a:t>Lindale Texas, same man shows up to church two times </a:t>
            </a:r>
            <a:r>
              <a:rPr lang="en-US" dirty="0" smtClean="0"/>
              <a:t>and introduces </a:t>
            </a:r>
            <a:r>
              <a:rPr lang="en-US" dirty="0" smtClean="0"/>
              <a:t>a different wife each time.</a:t>
            </a:r>
          </a:p>
          <a:p>
            <a:r>
              <a:rPr lang="en-US" i="1" dirty="0" smtClean="0"/>
              <a:t>Truth: My dad with his family, and his twin brother with his family.</a:t>
            </a:r>
            <a:endParaRPr lang="en-US" dirty="0"/>
          </a:p>
          <a:p>
            <a:endParaRPr lang="en-US" dirty="0"/>
          </a:p>
        </p:txBody>
      </p:sp>
    </p:spTree>
    <p:extLst>
      <p:ext uri="{BB962C8B-B14F-4D97-AF65-F5344CB8AC3E}">
        <p14:creationId xmlns:p14="http://schemas.microsoft.com/office/powerpoint/2010/main" val="609481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GOOD DOES IT DO?</a:t>
            </a:r>
            <a:endParaRPr lang="en-US" dirty="0"/>
          </a:p>
        </p:txBody>
      </p:sp>
      <p:sp>
        <p:nvSpPr>
          <p:cNvPr id="3" name="Content Placeholder 2"/>
          <p:cNvSpPr>
            <a:spLocks noGrp="1"/>
          </p:cNvSpPr>
          <p:nvPr>
            <p:ph idx="1"/>
          </p:nvPr>
        </p:nvSpPr>
        <p:spPr>
          <a:xfrm>
            <a:off x="0" y="1219200"/>
            <a:ext cx="9144000" cy="5562600"/>
          </a:xfrm>
        </p:spPr>
        <p:txBody>
          <a:bodyPr>
            <a:normAutofit lnSpcReduction="10000"/>
          </a:bodyPr>
          <a:lstStyle/>
          <a:p>
            <a:r>
              <a:rPr lang="en-US" dirty="0" smtClean="0"/>
              <a:t>The </a:t>
            </a:r>
            <a:r>
              <a:rPr lang="en-US" dirty="0"/>
              <a:t>only time I need to report any </a:t>
            </a:r>
            <a:r>
              <a:rPr lang="en-US" i="1" dirty="0"/>
              <a:t>actual </a:t>
            </a:r>
            <a:r>
              <a:rPr lang="en-US" dirty="0"/>
              <a:t>evil of someone is when I’m seeking informa­tion as to how to </a:t>
            </a:r>
            <a:r>
              <a:rPr lang="en-US" i="1" dirty="0"/>
              <a:t>help </a:t>
            </a:r>
            <a:r>
              <a:rPr lang="en-US" dirty="0"/>
              <a:t>the person involved </a:t>
            </a:r>
            <a:endParaRPr lang="en-US" dirty="0" smtClean="0"/>
          </a:p>
          <a:p>
            <a:r>
              <a:rPr lang="en-US" dirty="0" smtClean="0"/>
              <a:t>(</a:t>
            </a:r>
            <a:r>
              <a:rPr lang="en-US" dirty="0"/>
              <a:t>it is best to go to the one involved and talk to them about whatever it is </a:t>
            </a:r>
            <a:r>
              <a:rPr lang="en-US" b="1" u="sng" dirty="0"/>
              <a:t>before talking to others </a:t>
            </a:r>
            <a:r>
              <a:rPr lang="en-US" dirty="0"/>
              <a:t>about it)</a:t>
            </a:r>
          </a:p>
          <a:p>
            <a:r>
              <a:rPr lang="en-US" dirty="0" smtClean="0"/>
              <a:t>Anyone </a:t>
            </a:r>
            <a:r>
              <a:rPr lang="en-US" dirty="0"/>
              <a:t>who will gossip to me about you will gossip to you or someone else about me!</a:t>
            </a:r>
          </a:p>
          <a:p>
            <a:r>
              <a:rPr lang="en-US" dirty="0" smtClean="0"/>
              <a:t>Do </a:t>
            </a:r>
            <a:r>
              <a:rPr lang="en-US" dirty="0"/>
              <a:t>you know people that make you wonder what they are saying about you when you leave their presence?</a:t>
            </a:r>
          </a:p>
          <a:p>
            <a:endParaRPr lang="en-US" dirty="0"/>
          </a:p>
        </p:txBody>
      </p:sp>
    </p:spTree>
    <p:extLst>
      <p:ext uri="{BB962C8B-B14F-4D97-AF65-F5344CB8AC3E}">
        <p14:creationId xmlns:p14="http://schemas.microsoft.com/office/powerpoint/2010/main" val="387423455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What The Bible Says</a:t>
            </a:r>
            <a:endParaRPr lang="en-US" dirty="0"/>
          </a:p>
        </p:txBody>
      </p:sp>
      <p:sp>
        <p:nvSpPr>
          <p:cNvPr id="3" name="Content Placeholder 2"/>
          <p:cNvSpPr>
            <a:spLocks noGrp="1"/>
          </p:cNvSpPr>
          <p:nvPr>
            <p:ph idx="1"/>
          </p:nvPr>
        </p:nvSpPr>
        <p:spPr>
          <a:xfrm>
            <a:off x="0" y="838200"/>
            <a:ext cx="9144000" cy="5943600"/>
          </a:xfrm>
        </p:spPr>
        <p:txBody>
          <a:bodyPr>
            <a:normAutofit fontScale="92500" lnSpcReduction="10000"/>
          </a:bodyPr>
          <a:lstStyle/>
          <a:p>
            <a:r>
              <a:rPr lang="en-US" b="1" dirty="0" smtClean="0"/>
              <a:t>Leviticus 19:16 </a:t>
            </a:r>
            <a:r>
              <a:rPr lang="en-US" dirty="0"/>
              <a:t>'You shall not go about as a slanderer among your people, ... I am the </a:t>
            </a:r>
            <a:r>
              <a:rPr lang="en-US" cap="small" dirty="0"/>
              <a:t>Lord.</a:t>
            </a:r>
            <a:endParaRPr lang="en-US" dirty="0"/>
          </a:p>
          <a:p>
            <a:r>
              <a:rPr lang="en-US" b="1" dirty="0" smtClean="0"/>
              <a:t>Psalm </a:t>
            </a:r>
            <a:r>
              <a:rPr lang="en-US" b="1" dirty="0"/>
              <a:t>50:20 </a:t>
            </a:r>
            <a:r>
              <a:rPr lang="en-US" dirty="0"/>
              <a:t>"You sit and speak against your brother; You slander your own mother's son.</a:t>
            </a:r>
          </a:p>
          <a:p>
            <a:r>
              <a:rPr lang="en-US" b="1" dirty="0"/>
              <a:t>Proverbs 11:13 </a:t>
            </a:r>
            <a:r>
              <a:rPr lang="en-US" dirty="0"/>
              <a:t>He who goes about as a tale­bearer reveals secrets, But he who is trustworthy conceals a matter.</a:t>
            </a:r>
          </a:p>
          <a:p>
            <a:r>
              <a:rPr lang="en-US" b="1" dirty="0"/>
              <a:t>Proverbs 20:19</a:t>
            </a:r>
            <a:r>
              <a:rPr lang="en-US" dirty="0"/>
              <a:t> He who goes about as a slan­derer reveals secrets, Therefore do not associate with a gossip. </a:t>
            </a:r>
            <a:r>
              <a:rPr lang="en-US" dirty="0" smtClean="0"/>
              <a:t/>
            </a:r>
            <a:br>
              <a:rPr lang="en-US" dirty="0" smtClean="0"/>
            </a:br>
            <a:r>
              <a:rPr lang="en-US" dirty="0" smtClean="0"/>
              <a:t>(</a:t>
            </a:r>
            <a:r>
              <a:rPr lang="en-US" b="1" cap="small" dirty="0" err="1"/>
              <a:t>kjv</a:t>
            </a:r>
            <a:r>
              <a:rPr lang="en-US" dirty="0"/>
              <a:t> He that </a:t>
            </a:r>
            <a:r>
              <a:rPr lang="en-US" dirty="0" err="1"/>
              <a:t>goeth</a:t>
            </a:r>
            <a:r>
              <a:rPr lang="en-US" dirty="0"/>
              <a:t> about </a:t>
            </a:r>
            <a:r>
              <a:rPr lang="en-US" i="1" dirty="0"/>
              <a:t>as </a:t>
            </a:r>
            <a:r>
              <a:rPr lang="en-US" dirty="0"/>
              <a:t>a tale­bearer </a:t>
            </a:r>
            <a:r>
              <a:rPr lang="en-US" dirty="0" err="1"/>
              <a:t>revealeth</a:t>
            </a:r>
            <a:r>
              <a:rPr lang="en-US" dirty="0"/>
              <a:t> secrets: therefore meddle not with him that </a:t>
            </a:r>
            <a:r>
              <a:rPr lang="en-US" dirty="0" err="1"/>
              <a:t>flattereth</a:t>
            </a:r>
            <a:r>
              <a:rPr lang="en-US" dirty="0"/>
              <a:t> with his lips.)</a:t>
            </a:r>
          </a:p>
          <a:p>
            <a:endParaRPr lang="en-US" dirty="0"/>
          </a:p>
        </p:txBody>
      </p:sp>
    </p:spTree>
    <p:extLst>
      <p:ext uri="{BB962C8B-B14F-4D97-AF65-F5344CB8AC3E}">
        <p14:creationId xmlns:p14="http://schemas.microsoft.com/office/powerpoint/2010/main" val="219598806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smtClean="0"/>
              <a:t>What The Bible Says</a:t>
            </a:r>
            <a:endParaRPr lang="en-US" dirty="0"/>
          </a:p>
        </p:txBody>
      </p:sp>
      <p:sp>
        <p:nvSpPr>
          <p:cNvPr id="3" name="Content Placeholder 2"/>
          <p:cNvSpPr>
            <a:spLocks noGrp="1"/>
          </p:cNvSpPr>
          <p:nvPr>
            <p:ph idx="1"/>
          </p:nvPr>
        </p:nvSpPr>
        <p:spPr>
          <a:xfrm>
            <a:off x="0" y="1066800"/>
            <a:ext cx="9144000" cy="5715000"/>
          </a:xfrm>
        </p:spPr>
        <p:txBody>
          <a:bodyPr>
            <a:normAutofit fontScale="85000" lnSpcReduction="20000"/>
          </a:bodyPr>
          <a:lstStyle/>
          <a:p>
            <a:r>
              <a:rPr lang="en-US" b="1" dirty="0"/>
              <a:t>Ezekiel 22:9</a:t>
            </a:r>
            <a:r>
              <a:rPr lang="en-US" dirty="0"/>
              <a:t> "Slanderous men have been in you for the purpose of shedding blood,..."</a:t>
            </a:r>
          </a:p>
          <a:p>
            <a:r>
              <a:rPr lang="en-US" b="1" dirty="0"/>
              <a:t>Psalms 15:1-3</a:t>
            </a:r>
            <a:r>
              <a:rPr lang="en-US" dirty="0"/>
              <a:t> O </a:t>
            </a:r>
            <a:r>
              <a:rPr lang="en-US" cap="small" dirty="0"/>
              <a:t>Lord, </a:t>
            </a:r>
            <a:r>
              <a:rPr lang="en-US" dirty="0"/>
              <a:t>who may abide in Thy tent? Who may dwell on Thy holy hill? He who walks with integrity, and works righteous­ness, And speaks truth in his heart. He does not slander with his tongue, Nor does evil to his neighbor, Nor takes up a reproach against his friend;</a:t>
            </a:r>
          </a:p>
          <a:p>
            <a:r>
              <a:rPr lang="en-US" b="1" dirty="0"/>
              <a:t>Proverbs 16:28 </a:t>
            </a:r>
            <a:r>
              <a:rPr lang="en-US" dirty="0"/>
              <a:t>A perverse man spreads strife, And a slanderer separates intimate friends. </a:t>
            </a:r>
            <a:br>
              <a:rPr lang="en-US" dirty="0"/>
            </a:br>
            <a:r>
              <a:rPr lang="en-US" dirty="0"/>
              <a:t>(</a:t>
            </a:r>
            <a:r>
              <a:rPr lang="en-US" b="1" cap="small" dirty="0" err="1"/>
              <a:t>kjv</a:t>
            </a:r>
            <a:r>
              <a:rPr lang="en-US" dirty="0"/>
              <a:t> A </a:t>
            </a:r>
            <a:r>
              <a:rPr lang="en-US" dirty="0" err="1"/>
              <a:t>froward</a:t>
            </a:r>
            <a:r>
              <a:rPr lang="en-US" dirty="0"/>
              <a:t> man </a:t>
            </a:r>
            <a:r>
              <a:rPr lang="en-US" dirty="0" err="1"/>
              <a:t>soweth</a:t>
            </a:r>
            <a:r>
              <a:rPr lang="en-US" dirty="0"/>
              <a:t> strife: and a whisperer </a:t>
            </a:r>
            <a:r>
              <a:rPr lang="en-US" dirty="0" err="1"/>
              <a:t>separateth</a:t>
            </a:r>
            <a:r>
              <a:rPr lang="en-US" dirty="0"/>
              <a:t> chief friends</a:t>
            </a:r>
            <a:r>
              <a:rPr lang="en-US" dirty="0" smtClean="0"/>
              <a:t>.)</a:t>
            </a:r>
          </a:p>
          <a:p>
            <a:r>
              <a:rPr lang="en-US" b="1" dirty="0"/>
              <a:t>Proverbs 17:9</a:t>
            </a:r>
            <a:r>
              <a:rPr lang="en-US" dirty="0"/>
              <a:t> ...he who repeats a matter separates intimate friends.</a:t>
            </a:r>
          </a:p>
          <a:p>
            <a:r>
              <a:rPr lang="en-US" b="1" dirty="0"/>
              <a:t>Proverbs 18:8 </a:t>
            </a:r>
            <a:r>
              <a:rPr lang="en-US" dirty="0"/>
              <a:t>The words of a whisperer are like dainty morsels, And they go down into the innermost parts of the body.</a:t>
            </a:r>
          </a:p>
          <a:p>
            <a:endParaRPr lang="en-US" dirty="0"/>
          </a:p>
          <a:p>
            <a:endParaRPr lang="en-US" dirty="0"/>
          </a:p>
        </p:txBody>
      </p:sp>
    </p:spTree>
    <p:extLst>
      <p:ext uri="{BB962C8B-B14F-4D97-AF65-F5344CB8AC3E}">
        <p14:creationId xmlns:p14="http://schemas.microsoft.com/office/powerpoint/2010/main" val="204384049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1120</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Evil Of Gossip</vt:lpstr>
      <vt:lpstr>Introduction</vt:lpstr>
      <vt:lpstr>Gossip</vt:lpstr>
      <vt:lpstr>Gossip</vt:lpstr>
      <vt:lpstr>WHY THERE IS SO MUCH GOSSIP?</vt:lpstr>
      <vt:lpstr>Gossip</vt:lpstr>
      <vt:lpstr>WHAT GOOD DOES IT DO?</vt:lpstr>
      <vt:lpstr>What The Bible Says</vt:lpstr>
      <vt:lpstr>What The Bible Says</vt:lpstr>
      <vt:lpstr>What The Bible Says</vt:lpstr>
      <vt:lpstr>What The Bible Says</vt:lpstr>
      <vt:lpstr>Gossip</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Evil Of Gossip</dc:title>
  <dc:creator>Aarons</dc:creator>
  <cp:lastModifiedBy>Aarons</cp:lastModifiedBy>
  <cp:revision>7</cp:revision>
  <dcterms:created xsi:type="dcterms:W3CDTF">2016-01-11T21:21:29Z</dcterms:created>
  <dcterms:modified xsi:type="dcterms:W3CDTF">2016-01-12T02:56:47Z</dcterms:modified>
</cp:coreProperties>
</file>