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7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DD19-E5D9-45B6-8C43-17C4256BAE3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409D-985B-4834-82C9-287AEA6A6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01948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DD19-E5D9-45B6-8C43-17C4256BAE3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409D-985B-4834-82C9-287AEA6A6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47769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DD19-E5D9-45B6-8C43-17C4256BAE3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409D-985B-4834-82C9-287AEA6A6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69893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DD19-E5D9-45B6-8C43-17C4256BAE3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409D-985B-4834-82C9-287AEA6A6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6733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DD19-E5D9-45B6-8C43-17C4256BAE3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409D-985B-4834-82C9-287AEA6A6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64413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DD19-E5D9-45B6-8C43-17C4256BAE3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409D-985B-4834-82C9-287AEA6A6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79941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DD19-E5D9-45B6-8C43-17C4256BAE3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409D-985B-4834-82C9-287AEA6A6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60544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DD19-E5D9-45B6-8C43-17C4256BAE3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409D-985B-4834-82C9-287AEA6A6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09628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DD19-E5D9-45B6-8C43-17C4256BAE3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409D-985B-4834-82C9-287AEA6A6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74511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DD19-E5D9-45B6-8C43-17C4256BAE3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409D-985B-4834-82C9-287AEA6A6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48909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DD19-E5D9-45B6-8C43-17C4256BAE3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409D-985B-4834-82C9-287AEA6A6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8534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4DD19-E5D9-45B6-8C43-17C4256BAE3A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409D-985B-4834-82C9-287AEA6A6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9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latin typeface="Algerian" pitchFamily="82" charset="0"/>
              </a:rPr>
              <a:t>Going Away From </a:t>
            </a:r>
            <a:br>
              <a:rPr lang="en-US" sz="7200" dirty="0" smtClean="0">
                <a:latin typeface="Algerian" pitchFamily="82" charset="0"/>
              </a:rPr>
            </a:br>
            <a:r>
              <a:rPr lang="en-US" sz="7200" dirty="0" smtClean="0">
                <a:latin typeface="Algerian" pitchFamily="82" charset="0"/>
              </a:rPr>
              <a:t>The Lord</a:t>
            </a:r>
            <a:endParaRPr lang="en-US" sz="72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534400" cy="2667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rich young ruler went away from the Lord with many of the same reasons that we do the same thing.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3731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“HE WENT AWAY IN REBELLION”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 </a:t>
            </a:r>
            <a:r>
              <a:rPr lang="en-US" dirty="0"/>
              <a:t>wanted eternal life, for that is what he came to Jesus seeking.</a:t>
            </a:r>
            <a:endParaRPr lang="en-US" dirty="0" smtClean="0"/>
          </a:p>
          <a:p>
            <a:r>
              <a:rPr lang="en-US" dirty="0" smtClean="0"/>
              <a:t>Yet</a:t>
            </a:r>
            <a:r>
              <a:rPr lang="en-US" dirty="0"/>
              <a:t>, he rebelled and rejected the one thing required of him to receive it.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today say that we want eternal life, but we are sometimes unwilling to give up just one thing to receive it.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one thing stands between us and eternal life.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therefore becomes an idol in our lives.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124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“HE WENT AWAY WILLINGLY”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</a:t>
            </a:r>
            <a:r>
              <a:rPr lang="en-US" dirty="0"/>
              <a:t>was not forced to leave.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made up his own mind.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chose his own destiny.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are to keep OURSELVES in the love of God. Jude 21.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must make the right choices. </a:t>
            </a:r>
            <a:r>
              <a:rPr lang="en-US" dirty="0" smtClean="0"/>
              <a:t>Joshua </a:t>
            </a:r>
            <a:r>
              <a:rPr lang="en-US" dirty="0"/>
              <a:t>24:14-18.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316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“HE WENT AWAY IN A LOST CONDITION”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</a:t>
            </a:r>
            <a:r>
              <a:rPr lang="en-US" dirty="0"/>
              <a:t>was without hope and without God in the world. </a:t>
            </a:r>
            <a:r>
              <a:rPr lang="en-US" dirty="0" smtClean="0"/>
              <a:t>Ephesians </a:t>
            </a:r>
            <a:r>
              <a:rPr lang="en-US" dirty="0"/>
              <a:t>2:12. </a:t>
            </a:r>
            <a:endParaRPr lang="en-US" dirty="0" smtClean="0"/>
          </a:p>
          <a:p>
            <a:r>
              <a:rPr lang="en-US" dirty="0" smtClean="0"/>
              <a:t>Everyone </a:t>
            </a:r>
            <a:r>
              <a:rPr lang="en-US" dirty="0"/>
              <a:t>today that turns his back upon God, and goes his own way, is also without hope and without God. </a:t>
            </a:r>
            <a:r>
              <a:rPr lang="en-US" dirty="0" smtClean="0"/>
              <a:t>Hebrews </a:t>
            </a:r>
            <a:r>
              <a:rPr lang="en-US" dirty="0"/>
              <a:t>6:4-6; 10:26-31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Rejecting even part of the Lord’s commands will keep us out of heaven.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298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let the phrase “rich young ruler” deceive you because you are none of them.</a:t>
            </a:r>
          </a:p>
          <a:p>
            <a:r>
              <a:rPr lang="en-US" dirty="0" smtClean="0"/>
              <a:t>You </a:t>
            </a:r>
            <a:r>
              <a:rPr lang="en-US" dirty="0"/>
              <a:t>too, will make a decision this very </a:t>
            </a:r>
            <a:r>
              <a:rPr lang="en-US" dirty="0" smtClean="0"/>
              <a:t>day and every day. </a:t>
            </a:r>
          </a:p>
          <a:p>
            <a:r>
              <a:rPr lang="en-US" dirty="0" smtClean="0"/>
              <a:t>You </a:t>
            </a:r>
            <a:r>
              <a:rPr lang="en-US" dirty="0"/>
              <a:t>will either go away sorrowful or you will come to Him rejoicing. </a:t>
            </a:r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/>
              <a:t>will it be for you?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3025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the story of a rich young ruler who approached Jesus asking about eternal life.</a:t>
            </a:r>
          </a:p>
          <a:p>
            <a:r>
              <a:rPr lang="en-US" dirty="0" smtClean="0"/>
              <a:t>He had kept the Law and was boasting about it.</a:t>
            </a:r>
          </a:p>
          <a:p>
            <a:r>
              <a:rPr lang="en-US" dirty="0" smtClean="0"/>
              <a:t>Jesus told him there was one more thing to do.</a:t>
            </a:r>
          </a:p>
          <a:p>
            <a:r>
              <a:rPr lang="en-US" dirty="0" smtClean="0"/>
              <a:t>Sell all you have and give to the poor, and you will have treasure in heaven.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3506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this upset him because the Bible tells us that very thing.</a:t>
            </a:r>
          </a:p>
          <a:p>
            <a:r>
              <a:rPr lang="en-US" dirty="0" smtClean="0"/>
              <a:t>It says he went away grieved.</a:t>
            </a:r>
          </a:p>
          <a:p>
            <a:r>
              <a:rPr lang="en-US" dirty="0" smtClean="0"/>
              <a:t>But the reason he went away grieved was for the same reasons we and people we know do it today.</a:t>
            </a:r>
          </a:p>
          <a:p>
            <a:r>
              <a:rPr lang="en-US" dirty="0" smtClean="0"/>
              <a:t>Let us notice a few of them.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257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"HE WENT AWAY SORROWFUL".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</a:t>
            </a:r>
            <a:r>
              <a:rPr lang="en-US" dirty="0"/>
              <a:t>is no happy way to turn your back upon the Lord.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always a sad and sorrowful state when one turns back to follow Him no more. </a:t>
            </a:r>
            <a:r>
              <a:rPr lang="en-US" dirty="0" smtClean="0"/>
              <a:t>John </a:t>
            </a:r>
            <a:r>
              <a:rPr lang="en-US" dirty="0"/>
              <a:t>6:66-69. </a:t>
            </a:r>
            <a:endParaRPr lang="en-US" dirty="0" smtClean="0"/>
          </a:p>
          <a:p>
            <a:r>
              <a:rPr lang="en-US" dirty="0" smtClean="0"/>
              <a:t>But</a:t>
            </a:r>
            <a:r>
              <a:rPr lang="en-US" dirty="0"/>
              <a:t>, on the other hand, it is always a time of joy and rejoicing when one comes to Christ.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eunuch rejoiced. Acts 8:26-39.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angels in heaven rejoice. </a:t>
            </a:r>
            <a:r>
              <a:rPr lang="en-US" dirty="0" smtClean="0"/>
              <a:t>Luke </a:t>
            </a:r>
            <a:r>
              <a:rPr lang="en-US" dirty="0"/>
              <a:t>15:3-10.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844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“HE WENT AWAY IN A SINFUL STATE”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sin? Sin is lawlessness. Breaking the laws of God. 1 </a:t>
            </a:r>
            <a:r>
              <a:rPr lang="en-US" dirty="0" smtClean="0"/>
              <a:t>John </a:t>
            </a:r>
            <a:r>
              <a:rPr lang="en-US" dirty="0"/>
              <a:t>3:4.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had an idol in his heart. That idol was covetousness. </a:t>
            </a:r>
            <a:r>
              <a:rPr lang="en-US" dirty="0" smtClean="0"/>
              <a:t>Colossians </a:t>
            </a:r>
            <a:r>
              <a:rPr lang="en-US" dirty="0"/>
              <a:t>3:5.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were a lot of things that the young man was NOT guilty of.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was not a murderer, and adulterer, a thief, nor a false witness.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86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“HE WENT AWAY IN A SINFUL STATE”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But Jesus said: "One thing thou </a:t>
            </a:r>
            <a:r>
              <a:rPr lang="en-US" dirty="0" err="1" smtClean="0"/>
              <a:t>lackest</a:t>
            </a:r>
            <a:r>
              <a:rPr lang="en-US" dirty="0" smtClean="0"/>
              <a:t>." </a:t>
            </a:r>
          </a:p>
          <a:p>
            <a:r>
              <a:rPr lang="en-US" dirty="0" smtClean="0"/>
              <a:t>Jesus told him the one thing that he would have to do in order to be a follower of His and thereby receive eternal life. </a:t>
            </a:r>
          </a:p>
          <a:p>
            <a:r>
              <a:rPr lang="en-US" dirty="0" smtClean="0"/>
              <a:t>Therefore, he knew what he must do. James 4:17. </a:t>
            </a:r>
          </a:p>
          <a:p>
            <a:r>
              <a:rPr lang="en-US" dirty="0" smtClean="0"/>
              <a:t>What about the things that we know to do and do them not? 2 Timothy 3:16, 17; 2 Peter 1:3,4. </a:t>
            </a:r>
          </a:p>
          <a:p>
            <a:r>
              <a:rPr lang="en-US" dirty="0" smtClean="0"/>
              <a:t>"Go ye into all the world, and preach the gospel to every creature." Matthew 28:18-20; Mark 16:15,16.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313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“HE WENT AWAY IN A SINFUL STATE”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"Upon the first day of the week let each one of you lay by him in store, as he may prosper..." 1 Corinthians 16:2. </a:t>
            </a:r>
          </a:p>
          <a:p>
            <a:r>
              <a:rPr lang="en-US" dirty="0" smtClean="0"/>
              <a:t>"not forsaking our own assembling together..." Hebrews 10:25.</a:t>
            </a:r>
          </a:p>
          <a:p>
            <a:r>
              <a:rPr lang="en-US" dirty="0" smtClean="0"/>
              <a:t>"Study to show thyself approved unto God..." 2 Timothy 2:15. </a:t>
            </a:r>
          </a:p>
          <a:p>
            <a:r>
              <a:rPr lang="en-US" dirty="0" smtClean="0"/>
              <a:t>"Pray without ceasing". 1 Thessalonians 5:17.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0615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“HE WENT AWAY OPINIONATED”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was undoubtedly his opinion that he could get by without doing what Jesus said.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had his own opinion in the matter. </a:t>
            </a:r>
            <a:endParaRPr lang="en-US" dirty="0" smtClean="0"/>
          </a:p>
          <a:p>
            <a:r>
              <a:rPr lang="en-US" dirty="0" smtClean="0"/>
              <a:t>But</a:t>
            </a:r>
            <a:r>
              <a:rPr lang="en-US" dirty="0"/>
              <a:t>, is our salvation a matter of opinion? 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it a matter of "I think this, or I think that?"</a:t>
            </a:r>
            <a:endParaRPr lang="en-US" dirty="0" smtClean="0"/>
          </a:p>
          <a:p>
            <a:r>
              <a:rPr lang="en-US" dirty="0" smtClean="0"/>
              <a:t>Remember </a:t>
            </a:r>
            <a:r>
              <a:rPr lang="en-US" dirty="0"/>
              <a:t>what Isaiah said in: Isa. 55:7-9.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6518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“HE WENT AWAY RASHLY”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 </a:t>
            </a:r>
            <a:r>
              <a:rPr lang="en-US" dirty="0"/>
              <a:t>did not stop and take time to think the matter out to its final conclusion.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did not stop long enough to count the cost. </a:t>
            </a:r>
            <a:endParaRPr lang="en-US" dirty="0" smtClean="0"/>
          </a:p>
          <a:p>
            <a:r>
              <a:rPr lang="en-US" dirty="0" smtClean="0"/>
              <a:t>He</a:t>
            </a:r>
            <a:r>
              <a:rPr lang="en-US" dirty="0"/>
              <a:t>, seemingly, projected the evil day far out into the future. Amos 6:1-7.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failed to recognize the worth of his soul. </a:t>
            </a:r>
            <a:r>
              <a:rPr lang="en-US" dirty="0" smtClean="0"/>
              <a:t>Matthew </a:t>
            </a:r>
            <a:r>
              <a:rPr lang="en-US" dirty="0"/>
              <a:t>16:24-27.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did not look into the future as Moses did. </a:t>
            </a:r>
            <a:r>
              <a:rPr lang="en-US" dirty="0" smtClean="0"/>
              <a:t>Hebrews </a:t>
            </a:r>
            <a:r>
              <a:rPr lang="en-US" dirty="0"/>
              <a:t>11:24-26.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reminds me of the song that we sing as an invitation song sometimes: </a:t>
            </a:r>
            <a:r>
              <a:rPr lang="en-US" dirty="0" smtClean="0"/>
              <a:t> </a:t>
            </a:r>
            <a:r>
              <a:rPr lang="en-US" dirty="0"/>
              <a:t>"Time, Time, Time enough yet."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213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879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Going Away From  The Lord</vt:lpstr>
      <vt:lpstr>Introduction</vt:lpstr>
      <vt:lpstr>Introduction</vt:lpstr>
      <vt:lpstr>"HE WENT AWAY SORROWFUL". </vt:lpstr>
      <vt:lpstr>“HE WENT AWAY IN A SINFUL STATE”</vt:lpstr>
      <vt:lpstr>“HE WENT AWAY IN A SINFUL STATE”</vt:lpstr>
      <vt:lpstr>“HE WENT AWAY IN A SINFUL STATE”</vt:lpstr>
      <vt:lpstr>“HE WENT AWAY OPINIONATED”</vt:lpstr>
      <vt:lpstr>“HE WENT AWAY RASHLY”</vt:lpstr>
      <vt:lpstr>“HE WENT AWAY IN REBELLION”</vt:lpstr>
      <vt:lpstr>“HE WENT AWAY WILLINGLY”</vt:lpstr>
      <vt:lpstr>“HE WENT AWAY IN A LOST CONDITION”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Away From  The Lord</dc:title>
  <dc:creator>Aarons</dc:creator>
  <cp:lastModifiedBy>Aarons</cp:lastModifiedBy>
  <cp:revision>4</cp:revision>
  <dcterms:created xsi:type="dcterms:W3CDTF">2013-06-10T15:18:25Z</dcterms:created>
  <dcterms:modified xsi:type="dcterms:W3CDTF">2013-06-10T15:43:40Z</dcterms:modified>
</cp:coreProperties>
</file>