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 id="2147483673" r:id="rId2"/>
  </p:sldMasterIdLst>
  <p:notesMasterIdLst>
    <p:notesMasterId r:id="rId15"/>
  </p:notesMasterIdLst>
  <p:sldIdLst>
    <p:sldId id="266" r:id="rId3"/>
    <p:sldId id="256" r:id="rId4"/>
    <p:sldId id="257" r:id="rId5"/>
    <p:sldId id="258" r:id="rId6"/>
    <p:sldId id="264" r:id="rId7"/>
    <p:sldId id="259" r:id="rId8"/>
    <p:sldId id="260" r:id="rId9"/>
    <p:sldId id="261" r:id="rId10"/>
    <p:sldId id="262" r:id="rId11"/>
    <p:sldId id="263" r:id="rId12"/>
    <p:sldId id="265" r:id="rId13"/>
    <p:sldId id="268"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48" autoAdjust="0"/>
  </p:normalViewPr>
  <p:slideViewPr>
    <p:cSldViewPr>
      <p:cViewPr varScale="1">
        <p:scale>
          <a:sx n="56" d="100"/>
          <a:sy n="56" d="100"/>
        </p:scale>
        <p:origin x="1018" y="4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00ACC-BF5C-4ED5-B64A-F0BD06C54F00}" type="datetimeFigureOut">
              <a:rPr lang="en-US" smtClean="0"/>
              <a:t>11/24/2018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56C03-BA41-46A7-B93D-03DACD2A7DD4}" type="slidenum">
              <a:rPr lang="en-US" smtClean="0"/>
              <a:t>‹#›</a:t>
            </a:fld>
            <a:endParaRPr lang="en-US"/>
          </a:p>
        </p:txBody>
      </p:sp>
    </p:spTree>
    <p:extLst>
      <p:ext uri="{BB962C8B-B14F-4D97-AF65-F5344CB8AC3E}">
        <p14:creationId xmlns:p14="http://schemas.microsoft.com/office/powerpoint/2010/main" val="126941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latin typeface="Times New Roman" panose="02020603050405020304" pitchFamily="18" charset="0"/>
                <a:cs typeface="Times New Roman" panose="02020603050405020304" pitchFamily="18" charset="0"/>
              </a:rPr>
              <a:t>    There’s Just Something About That Name</a:t>
            </a:r>
          </a:p>
          <a:p>
            <a:r>
              <a:rPr lang="en-US" altLang="en-US" sz="1200" b="0" dirty="0">
                <a:latin typeface="Times New Roman" panose="02020603050405020304" pitchFamily="18" charset="0"/>
                <a:cs typeface="Times New Roman" panose="02020603050405020304" pitchFamily="18" charset="0"/>
              </a:rPr>
              <a:t>&gt;&gt;&gt;&gt;&gt;&gt;&gt;&gt;&gt;&gt;&gt;&gt;&gt;&gt;&gt;&gt;&gt;&gt;&gt;&gt;&gt;&gt;</a:t>
            </a:r>
            <a:br>
              <a:rPr lang="en-US" altLang="en-US" sz="1200" b="0" dirty="0">
                <a:latin typeface="Times New Roman" panose="02020603050405020304" pitchFamily="18" charset="0"/>
                <a:cs typeface="Times New Roman" panose="02020603050405020304" pitchFamily="18" charset="0"/>
              </a:rPr>
            </a:br>
            <a:r>
              <a:rPr lang="en-US" altLang="en-US" sz="1200" b="0" dirty="0">
                <a:latin typeface="Times New Roman" panose="02020603050405020304" pitchFamily="18" charset="0"/>
                <a:cs typeface="Times New Roman" panose="02020603050405020304" pitchFamily="18" charset="0"/>
              </a:rPr>
              <a:t>    1. </a:t>
            </a:r>
            <a:r>
              <a:rPr lang="en-US" altLang="en-US" sz="1200" b="1" dirty="0">
                <a:latin typeface="Times New Roman" panose="02020603050405020304" pitchFamily="18" charset="0"/>
                <a:cs typeface="Times New Roman" panose="02020603050405020304" pitchFamily="18" charset="0"/>
              </a:rPr>
              <a:t>Matthew 1:21</a:t>
            </a:r>
          </a:p>
          <a:p>
            <a:pPr rtl="0"/>
            <a:r>
              <a:rPr lang="en-US" sz="1200" b="0" i="1" u="none" strike="noStrike" kern="1200" baseline="0" dirty="0">
                <a:solidFill>
                  <a:schemeClr val="tx1"/>
                </a:solidFill>
                <a:latin typeface="+mn-lt"/>
                <a:ea typeface="+mn-ea"/>
                <a:cs typeface="+mn-cs"/>
              </a:rPr>
              <a:t>And she will bring forth a Son, and you shall call His name </a:t>
            </a:r>
            <a:r>
              <a:rPr lang="en-US" sz="1200" b="1" i="1" u="none" strike="noStrike" kern="1200" baseline="0" dirty="0">
                <a:solidFill>
                  <a:schemeClr val="tx1"/>
                </a:solidFill>
                <a:latin typeface="+mn-lt"/>
                <a:ea typeface="+mn-ea"/>
                <a:cs typeface="+mn-cs"/>
              </a:rPr>
              <a:t>JESUS</a:t>
            </a:r>
            <a:r>
              <a:rPr lang="en-US" sz="1200" b="0" i="1" u="none" strike="noStrike" kern="1200" baseline="0" dirty="0">
                <a:solidFill>
                  <a:schemeClr val="tx1"/>
                </a:solidFill>
                <a:latin typeface="+mn-lt"/>
                <a:ea typeface="+mn-ea"/>
                <a:cs typeface="+mn-cs"/>
              </a:rPr>
              <a:t>, for He will save His people from their sins."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1:21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a:t>
            </a:r>
          </a:p>
          <a:p>
            <a:r>
              <a:rPr lang="en-US" altLang="en-US" sz="1200" b="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Acts 4:12</a:t>
            </a:r>
          </a:p>
          <a:p>
            <a:pPr rtl="0"/>
            <a:r>
              <a:rPr lang="en-US" sz="1200" b="0" i="1" u="none" strike="noStrike" kern="1200" baseline="0" dirty="0">
                <a:solidFill>
                  <a:schemeClr val="tx1"/>
                </a:solidFill>
                <a:latin typeface="+mn-lt"/>
                <a:ea typeface="+mn-ea"/>
                <a:cs typeface="+mn-cs"/>
              </a:rPr>
              <a:t>Nor is there salvation in any other, for there is no other name under heaven given among men by which we must be saved."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4:12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E6056C03-BA41-46A7-B93D-03DACD2A7DD4}" type="slidenum">
              <a:rPr lang="en-US" smtClean="0"/>
              <a:t>2</a:t>
            </a:fld>
            <a:endParaRPr lang="en-US"/>
          </a:p>
        </p:txBody>
      </p:sp>
    </p:spTree>
    <p:extLst>
      <p:ext uri="{BB962C8B-B14F-4D97-AF65-F5344CB8AC3E}">
        <p14:creationId xmlns:p14="http://schemas.microsoft.com/office/powerpoint/2010/main" val="3925478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sz="1200" dirty="0">
                <a:latin typeface="Times New Roman" panose="02020603050405020304" pitchFamily="18" charset="0"/>
                <a:cs typeface="Times New Roman" panose="02020603050405020304" pitchFamily="18" charset="0"/>
              </a:rPr>
              <a:t>    1. Where do you stand in relation to the precious name of Jesus?</a:t>
            </a:r>
          </a:p>
          <a:p>
            <a:pPr marL="0" indent="0">
              <a:buFontTx/>
              <a:buNone/>
            </a:pPr>
            <a:r>
              <a:rPr lang="en-US" altLang="en-US" sz="1200" dirty="0">
                <a:latin typeface="Times New Roman" panose="02020603050405020304" pitchFamily="18" charset="0"/>
                <a:cs typeface="Times New Roman" panose="02020603050405020304" pitchFamily="18" charset="0"/>
              </a:rPr>
              <a:t>    2. If you are “in Christ” you know the joy and blessings of being “in Him”.</a:t>
            </a:r>
          </a:p>
          <a:p>
            <a:pPr marL="0" indent="0">
              <a:buFontTx/>
              <a:buNone/>
            </a:pPr>
            <a:r>
              <a:rPr lang="en-US" altLang="en-US" sz="1200" dirty="0">
                <a:latin typeface="Times New Roman" panose="02020603050405020304" pitchFamily="18" charset="0"/>
                <a:cs typeface="Times New Roman" panose="02020603050405020304" pitchFamily="18" charset="0"/>
              </a:rPr>
              <a:t>    3. If not, you can change your eternal destiny to Heaven with Jesus.</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4. Listen, hear, understand and believe the Word of God.</a:t>
            </a:r>
          </a:p>
          <a:p>
            <a:pPr rtl="0"/>
            <a:r>
              <a:rPr lang="en-US" sz="1200" b="1" i="1" u="none" strike="noStrike" kern="1200" baseline="0" dirty="0">
                <a:solidFill>
                  <a:schemeClr val="tx1"/>
                </a:solidFill>
                <a:latin typeface="+mn-lt"/>
                <a:ea typeface="+mn-ea"/>
                <a:cs typeface="+mn-cs"/>
              </a:rPr>
              <a:t>He who is of God hears God's words</a:t>
            </a:r>
            <a:r>
              <a:rPr lang="en-US" sz="1200" b="0" i="1" u="none" strike="noStrike" kern="1200" baseline="0" dirty="0">
                <a:solidFill>
                  <a:schemeClr val="tx1"/>
                </a:solidFill>
                <a:latin typeface="+mn-lt"/>
                <a:ea typeface="+mn-ea"/>
                <a:cs typeface="+mn-cs"/>
              </a:rPr>
              <a:t>; therefore you do not hear, because you are not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8:47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5. Believe His word.</a:t>
            </a:r>
          </a:p>
          <a:p>
            <a:pPr rtl="0"/>
            <a:r>
              <a:rPr lang="en-US" sz="1200" b="0" i="1" u="none" strike="noStrike" kern="1200" baseline="0" dirty="0">
                <a:solidFill>
                  <a:schemeClr val="tx1"/>
                </a:solidFill>
                <a:latin typeface="+mn-lt"/>
                <a:ea typeface="+mn-ea"/>
                <a:cs typeface="+mn-cs"/>
              </a:rPr>
              <a:t>Therefore I said to you that you will die in your sins; for if you do not believe that I am He, you will die in your sins."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8:24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6. Understand your wickedness and repent of your sins.</a:t>
            </a:r>
          </a:p>
          <a:p>
            <a:pPr rtl="0"/>
            <a:r>
              <a:rPr lang="en-US" sz="1200" b="0" i="1" u="none" strike="noStrike" kern="1200" baseline="0" dirty="0">
                <a:solidFill>
                  <a:schemeClr val="tx1"/>
                </a:solidFill>
                <a:latin typeface="+mn-lt"/>
                <a:ea typeface="+mn-ea"/>
                <a:cs typeface="+mn-cs"/>
              </a:rPr>
              <a:t>I tell you, no; but unless you repent you will all likewise perish.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13:3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7. Confess the deity of Jesus and His resurrection if you truly believe Him.</a:t>
            </a:r>
          </a:p>
          <a:p>
            <a:pPr rtl="0"/>
            <a:r>
              <a:rPr lang="en-US" sz="1200" b="0" i="1" u="none" strike="noStrike" kern="1200" baseline="0" dirty="0">
                <a:solidFill>
                  <a:schemeClr val="tx1"/>
                </a:solidFill>
                <a:latin typeface="+mn-lt"/>
                <a:ea typeface="+mn-ea"/>
                <a:cs typeface="+mn-cs"/>
              </a:rPr>
              <a:t>that if you confess with your mouth the Lord Jesus and believe in your heart that God has raised Him from the dead, you will be saved.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10:9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8. Bury the old man of sin and arise anew “</a:t>
            </a:r>
            <a:r>
              <a:rPr lang="en-US" sz="1200" b="1" i="0" u="none" strike="noStrike" kern="1200" baseline="0" dirty="0">
                <a:solidFill>
                  <a:schemeClr val="tx1"/>
                </a:solidFill>
                <a:latin typeface="+mn-lt"/>
                <a:ea typeface="+mn-ea"/>
                <a:cs typeface="+mn-cs"/>
              </a:rPr>
              <a:t>in Christ</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buried with Him in baptism, in which you also were raised with Him through faith in the working of God, who raised Him from the dead.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2:12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9. Maintain your standing “</a:t>
            </a:r>
            <a:r>
              <a:rPr lang="en-US" sz="1200" b="1" i="0" u="none" strike="noStrike" kern="1200" baseline="0" dirty="0">
                <a:solidFill>
                  <a:schemeClr val="tx1"/>
                </a:solidFill>
                <a:latin typeface="+mn-lt"/>
                <a:ea typeface="+mn-ea"/>
                <a:cs typeface="+mn-cs"/>
              </a:rPr>
              <a:t>in Him</a:t>
            </a:r>
            <a:r>
              <a:rPr lang="en-US" sz="1200" b="0" i="0" u="none" strike="noStrike" kern="1200" baseline="0" dirty="0">
                <a:solidFill>
                  <a:schemeClr val="tx1"/>
                </a:solidFill>
                <a:latin typeface="+mn-lt"/>
                <a:ea typeface="+mn-ea"/>
                <a:cs typeface="+mn-cs"/>
              </a:rPr>
              <a:t>” for the remainder of your life and be received into that heavenly home prepared for you.</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marL="0" indent="0">
              <a:buFontTx/>
              <a:buNone/>
            </a:pPr>
            <a:endParaRPr lang="en-US" altLang="en-US" sz="1200" dirty="0">
              <a:latin typeface="Times New Roman" panose="02020603050405020304" pitchFamily="18" charset="0"/>
              <a:cs typeface="Times New Roman" panose="02020603050405020304" pitchFamily="18" charset="0"/>
            </a:endParaRP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6056C03-BA41-46A7-B93D-03DACD2A7DD4}" type="slidenum">
              <a:rPr lang="en-US" smtClean="0"/>
              <a:t>11</a:t>
            </a:fld>
            <a:endParaRPr lang="en-US"/>
          </a:p>
        </p:txBody>
      </p:sp>
    </p:spTree>
    <p:extLst>
      <p:ext uri="{BB962C8B-B14F-4D97-AF65-F5344CB8AC3E}">
        <p14:creationId xmlns:p14="http://schemas.microsoft.com/office/powerpoint/2010/main" val="53018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056C03-BA41-46A7-B93D-03DACD2A7DD4}" type="slidenum">
              <a:rPr lang="en-US" smtClean="0"/>
              <a:t>12</a:t>
            </a:fld>
            <a:endParaRPr lang="en-US"/>
          </a:p>
        </p:txBody>
      </p:sp>
    </p:spTree>
    <p:extLst>
      <p:ext uri="{BB962C8B-B14F-4D97-AF65-F5344CB8AC3E}">
        <p14:creationId xmlns:p14="http://schemas.microsoft.com/office/powerpoint/2010/main" val="312988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latin typeface="Times New Roman" panose="02020603050405020304" pitchFamily="18" charset="0"/>
                <a:cs typeface="Times New Roman" panose="02020603050405020304" pitchFamily="18" charset="0"/>
              </a:rPr>
              <a:t>    1. What can I learn from the wonderful name of Jesus? </a:t>
            </a:r>
          </a:p>
          <a:p>
            <a:r>
              <a:rPr lang="en-US" altLang="en-US" sz="1200" b="0" dirty="0">
                <a:latin typeface="Times New Roman" panose="02020603050405020304" pitchFamily="18" charset="0"/>
                <a:cs typeface="Times New Roman" panose="02020603050405020304" pitchFamily="18" charset="0"/>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I can learn there was . . .</a:t>
            </a:r>
          </a:p>
          <a:p>
            <a:endParaRPr lang="en-US" dirty="0"/>
          </a:p>
        </p:txBody>
      </p:sp>
      <p:sp>
        <p:nvSpPr>
          <p:cNvPr id="4" name="Slide Number Placeholder 3"/>
          <p:cNvSpPr>
            <a:spLocks noGrp="1"/>
          </p:cNvSpPr>
          <p:nvPr>
            <p:ph type="sldNum" sz="quarter" idx="5"/>
          </p:nvPr>
        </p:nvSpPr>
        <p:spPr/>
        <p:txBody>
          <a:bodyPr/>
          <a:lstStyle/>
          <a:p>
            <a:fld id="{E6056C03-BA41-46A7-B93D-03DACD2A7DD4}" type="slidenum">
              <a:rPr lang="en-US" smtClean="0"/>
              <a:t>3</a:t>
            </a:fld>
            <a:endParaRPr lang="en-US"/>
          </a:p>
        </p:txBody>
      </p:sp>
    </p:spTree>
    <p:extLst>
      <p:ext uri="{BB962C8B-B14F-4D97-AF65-F5344CB8AC3E}">
        <p14:creationId xmlns:p14="http://schemas.microsoft.com/office/powerpoint/2010/main" val="160207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dirty="0">
                <a:latin typeface="Times New Roman" panose="02020603050405020304" pitchFamily="18" charset="0"/>
                <a:cs typeface="Times New Roman" panose="02020603050405020304" pitchFamily="18" charset="0"/>
              </a:rPr>
              <a:t>I can learn there was Someone to be saved – </a:t>
            </a:r>
            <a:r>
              <a:rPr lang="en-US" altLang="en-US" sz="1200" b="1" dirty="0">
                <a:latin typeface="Times New Roman" panose="02020603050405020304" pitchFamily="18" charset="0"/>
                <a:cs typeface="Times New Roman" panose="02020603050405020304" pitchFamily="18" charset="0"/>
              </a:rPr>
              <a:t>ME</a:t>
            </a:r>
          </a:p>
          <a:p>
            <a:r>
              <a:rPr lang="en-US" altLang="en-US" sz="1200" b="0" dirty="0">
                <a:latin typeface="Times New Roman" panose="02020603050405020304" pitchFamily="18" charset="0"/>
                <a:cs typeface="Times New Roman" panose="02020603050405020304" pitchFamily="18" charset="0"/>
              </a:rPr>
              <a:t>&gt;&gt;&gt;&gt;&gt;&gt;&gt;&gt;&gt;&gt;&gt;&gt;&gt;&gt;&gt;&gt;</a:t>
            </a:r>
            <a:endParaRPr lang="en-US" dirty="0"/>
          </a:p>
          <a:p>
            <a:pPr algn="l" eaLnBrk="1" hangingPunct="1">
              <a:defRPr/>
            </a:pPr>
            <a:r>
              <a:rPr lang="en-US" altLang="en-US" sz="1200" b="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Ecclesiastes 7:20 </a:t>
            </a:r>
            <a:r>
              <a:rPr lang="en-US" altLang="en-US" sz="1200" dirty="0">
                <a:latin typeface="Times New Roman" panose="02020603050405020304" pitchFamily="18" charset="0"/>
                <a:cs typeface="Times New Roman" panose="02020603050405020304" pitchFamily="18" charset="0"/>
              </a:rPr>
              <a:t>– There is not </a:t>
            </a:r>
            <a:r>
              <a:rPr lang="en-US" altLang="en-US" sz="1200" b="1" dirty="0">
                <a:latin typeface="Times New Roman" panose="02020603050405020304" pitchFamily="18" charset="0"/>
                <a:cs typeface="Times New Roman" panose="02020603050405020304" pitchFamily="18" charset="0"/>
              </a:rPr>
              <a:t>ONE </a:t>
            </a:r>
            <a:r>
              <a:rPr lang="en-US" altLang="en-US" sz="1200" dirty="0">
                <a:latin typeface="Times New Roman" panose="02020603050405020304" pitchFamily="18" charset="0"/>
                <a:cs typeface="Times New Roman" panose="02020603050405020304" pitchFamily="18" charset="0"/>
              </a:rPr>
              <a:t>who sins not.</a:t>
            </a:r>
          </a:p>
          <a:p>
            <a:pPr rtl="0"/>
            <a:r>
              <a:rPr lang="en-US" sz="1200" b="0" i="1" u="none" strike="noStrike" kern="1200" baseline="0" dirty="0">
                <a:solidFill>
                  <a:schemeClr val="tx1"/>
                </a:solidFill>
                <a:latin typeface="+mn-lt"/>
                <a:ea typeface="+mn-ea"/>
                <a:cs typeface="+mn-cs"/>
              </a:rPr>
              <a:t>For there is not a just man on earth who does good And does not sin.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Ecclesiastes 7:20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a:t>
            </a:r>
            <a:endParaRPr lang="en-US" altLang="en-US" sz="1200" dirty="0">
              <a:latin typeface="Times New Roman" panose="02020603050405020304" pitchFamily="18" charset="0"/>
              <a:cs typeface="Times New Roman" panose="02020603050405020304" pitchFamily="18" charset="0"/>
            </a:endParaRPr>
          </a:p>
          <a:p>
            <a:pPr algn="l" eaLnBrk="1" hangingPunct="1">
              <a:defRPr/>
            </a:pPr>
            <a:r>
              <a:rPr lang="en-US" altLang="en-US" sz="1200" b="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Romans 3:9-10 </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ALL </a:t>
            </a:r>
            <a:r>
              <a:rPr lang="en-US" altLang="en-US" sz="1200" dirty="0">
                <a:latin typeface="Times New Roman" panose="02020603050405020304" pitchFamily="18" charset="0"/>
                <a:cs typeface="Times New Roman" panose="02020603050405020304" pitchFamily="18" charset="0"/>
              </a:rPr>
              <a:t>are </a:t>
            </a:r>
            <a:r>
              <a:rPr lang="en-US" altLang="en-US" sz="1200" b="1" dirty="0">
                <a:latin typeface="Times New Roman" panose="02020603050405020304" pitchFamily="18" charset="0"/>
                <a:cs typeface="Times New Roman" panose="02020603050405020304" pitchFamily="18" charset="0"/>
              </a:rPr>
              <a:t>SINNERS</a:t>
            </a:r>
            <a:r>
              <a:rPr lang="en-US" altLang="en-US" sz="1200" dirty="0">
                <a:latin typeface="Times New Roman" panose="02020603050405020304" pitchFamily="18" charset="0"/>
                <a:cs typeface="Times New Roman" panose="02020603050405020304" pitchFamily="18" charset="0"/>
              </a:rPr>
              <a:t>, and there is </a:t>
            </a:r>
            <a:r>
              <a:rPr lang="en-US" altLang="en-US" sz="1200" b="1" dirty="0">
                <a:latin typeface="Times New Roman" panose="02020603050405020304" pitchFamily="18" charset="0"/>
                <a:cs typeface="Times New Roman" panose="02020603050405020304" pitchFamily="18" charset="0"/>
              </a:rPr>
              <a:t>NONE </a:t>
            </a:r>
            <a:r>
              <a:rPr lang="en-US" altLang="en-US" sz="1200" dirty="0">
                <a:latin typeface="Times New Roman" panose="02020603050405020304" pitchFamily="18" charset="0"/>
                <a:cs typeface="Times New Roman" panose="02020603050405020304" pitchFamily="18" charset="0"/>
              </a:rPr>
              <a:t>righteous, no not </a:t>
            </a:r>
            <a:r>
              <a:rPr lang="en-US" altLang="en-US" sz="1200" b="1" dirty="0">
                <a:latin typeface="Times New Roman" panose="02020603050405020304" pitchFamily="18" charset="0"/>
                <a:cs typeface="Times New Roman" panose="02020603050405020304" pitchFamily="18" charset="0"/>
              </a:rPr>
              <a:t>ONE</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What then? Are we better than they? Not at all. For we have previously charged both Jews and Greeks that they are all under sin. As it is written: "THERE IS NONE RIGHTEOUS, NO, NOT ONE;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3:9-10</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algn="l" eaLnBrk="1" hangingPunct="1">
              <a:defRPr/>
            </a:pPr>
            <a:r>
              <a:rPr lang="en-US" altLang="en-US" sz="1200" dirty="0">
                <a:latin typeface="Times New Roman" panose="02020603050405020304" pitchFamily="18" charset="0"/>
                <a:cs typeface="Times New Roman" panose="02020603050405020304" pitchFamily="18" charset="0"/>
              </a:rPr>
              <a:t>&gt;&gt;&gt;&gt;&gt;&gt;&gt;&gt;&gt;&gt;&gt;&gt;&gt;&gt;&gt;&gt;&gt;&gt;&gt;&gt;&gt;</a:t>
            </a:r>
          </a:p>
          <a:p>
            <a:pPr algn="l" eaLnBrk="1" hangingPunct="1">
              <a:defRPr/>
            </a:pPr>
            <a:r>
              <a:rPr lang="en-US" altLang="en-US" sz="1200" b="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Romans 3:23 </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ALL </a:t>
            </a:r>
            <a:r>
              <a:rPr lang="en-US" altLang="en-US" sz="1200" dirty="0">
                <a:latin typeface="Times New Roman" panose="02020603050405020304" pitchFamily="18" charset="0"/>
                <a:cs typeface="Times New Roman" panose="02020603050405020304" pitchFamily="18" charset="0"/>
              </a:rPr>
              <a:t>have </a:t>
            </a:r>
            <a:r>
              <a:rPr lang="en-US" altLang="en-US" sz="1200" b="1" dirty="0">
                <a:latin typeface="Times New Roman" panose="02020603050405020304" pitchFamily="18" charset="0"/>
                <a:cs typeface="Times New Roman" panose="02020603050405020304" pitchFamily="18" charset="0"/>
              </a:rPr>
              <a:t>SINNED</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all have sinned and fall short of the glory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3:23</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algn="l" eaLnBrk="1" hangingPunct="1">
              <a:defRPr/>
            </a:pPr>
            <a:r>
              <a:rPr lang="en-US" altLang="en-US" sz="1200" dirty="0">
                <a:latin typeface="Times New Roman" panose="02020603050405020304" pitchFamily="18" charset="0"/>
                <a:cs typeface="Times New Roman" panose="02020603050405020304" pitchFamily="18" charset="0"/>
              </a:rPr>
              <a:t>&gt;&gt;&gt;&gt;&gt;&gt;&gt;&gt;&gt;&gt;&gt;&gt;&gt;&gt;&gt;&gt;&gt;&gt;&gt;&gt;&gt;</a:t>
            </a:r>
          </a:p>
          <a:p>
            <a:pPr algn="l" eaLnBrk="1" hangingPunct="1">
              <a:defRPr/>
            </a:pPr>
            <a:r>
              <a:rPr lang="en-US" altLang="en-US" sz="1200" b="0" dirty="0">
                <a:latin typeface="Times New Roman" panose="02020603050405020304" pitchFamily="18" charset="0"/>
                <a:cs typeface="Times New Roman" panose="02020603050405020304" pitchFamily="18" charset="0"/>
              </a:rPr>
              <a:t>    5. </a:t>
            </a:r>
            <a:r>
              <a:rPr lang="en-US" altLang="en-US" sz="1200" b="1" dirty="0">
                <a:latin typeface="Times New Roman" panose="02020603050405020304" pitchFamily="18" charset="0"/>
                <a:cs typeface="Times New Roman" panose="02020603050405020304" pitchFamily="18" charset="0"/>
              </a:rPr>
              <a:t>Isaiah 53:6 </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EVERY ONE </a:t>
            </a:r>
            <a:r>
              <a:rPr lang="en-US" altLang="en-US" sz="1200" dirty="0">
                <a:latin typeface="Times New Roman" panose="02020603050405020304" pitchFamily="18" charset="0"/>
                <a:cs typeface="Times New Roman" panose="02020603050405020304" pitchFamily="18" charset="0"/>
              </a:rPr>
              <a:t>has turned to his own way.</a:t>
            </a:r>
          </a:p>
          <a:p>
            <a:pPr rtl="0"/>
            <a:r>
              <a:rPr lang="en-US" sz="1200" b="0" i="1" u="none" strike="noStrike" kern="1200" baseline="0" dirty="0">
                <a:solidFill>
                  <a:schemeClr val="tx1"/>
                </a:solidFill>
                <a:latin typeface="+mn-lt"/>
                <a:ea typeface="+mn-ea"/>
                <a:cs typeface="+mn-cs"/>
              </a:rPr>
              <a:t>All we like sheep have gone astray; We have turned, every one, to his own way; And the LORD has laid on Him the iniquity of us all.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53:6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056C03-BA41-46A7-B93D-03DACD2A7DD4}" type="slidenum">
              <a:rPr lang="en-US" smtClean="0"/>
              <a:t>4</a:t>
            </a:fld>
            <a:endParaRPr lang="en-US"/>
          </a:p>
        </p:txBody>
      </p:sp>
    </p:spTree>
    <p:extLst>
      <p:ext uri="{BB962C8B-B14F-4D97-AF65-F5344CB8AC3E}">
        <p14:creationId xmlns:p14="http://schemas.microsoft.com/office/powerpoint/2010/main" val="353867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One need not be a fornicator, adulterer, homosexual, drunkard, idolater, murderer, or extortioner to be a </a:t>
            </a:r>
            <a:r>
              <a:rPr lang="en-US" altLang="en-US" sz="1200" b="1" dirty="0">
                <a:latin typeface="Times New Roman" panose="02020603050405020304" pitchFamily="18" charset="0"/>
                <a:cs typeface="Times New Roman" panose="02020603050405020304" pitchFamily="18" charset="0"/>
              </a:rPr>
              <a:t>SINNER</a:t>
            </a:r>
            <a:r>
              <a:rPr lang="en-US" altLang="en-US" sz="1200" dirty="0">
                <a:latin typeface="Times New Roman" panose="02020603050405020304" pitchFamily="18"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E6056C03-BA41-46A7-B93D-03DACD2A7DD4}" type="slidenum">
              <a:rPr lang="en-US" smtClean="0"/>
              <a:t>5</a:t>
            </a:fld>
            <a:endParaRPr lang="en-US"/>
          </a:p>
        </p:txBody>
      </p:sp>
    </p:spTree>
    <p:extLst>
      <p:ext uri="{BB962C8B-B14F-4D97-AF65-F5344CB8AC3E}">
        <p14:creationId xmlns:p14="http://schemas.microsoft.com/office/powerpoint/2010/main" val="371693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    1. You may be . . .</a:t>
            </a:r>
          </a:p>
          <a:p>
            <a:r>
              <a:rPr lang="en-US" altLang="en-US" sz="1200" dirty="0">
                <a:latin typeface="Times New Roman" panose="02020603050405020304" pitchFamily="18" charset="0"/>
                <a:cs typeface="Times New Roman" panose="02020603050405020304" pitchFamily="18" charset="0"/>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INTEMPERATE</a:t>
            </a:r>
            <a:r>
              <a:rPr lang="en-US" altLang="en-US" sz="1200" b="0" dirty="0">
                <a:latin typeface="Times New Roman" panose="02020603050405020304" pitchFamily="18" charset="0"/>
                <a:cs typeface="Times New Roman" panose="02020603050405020304" pitchFamily="18" charset="0"/>
              </a:rPr>
              <a:t> - </a:t>
            </a:r>
            <a:r>
              <a:rPr lang="en-US" sz="1200" b="0" i="0" u="none" strike="noStrike" kern="1200" baseline="0" dirty="0">
                <a:solidFill>
                  <a:schemeClr val="tx1"/>
                </a:solidFill>
                <a:latin typeface="+mn-lt"/>
                <a:ea typeface="+mn-ea"/>
                <a:cs typeface="+mn-cs"/>
              </a:rPr>
              <a:t>Not moderate or restrained within due limits; indulging to excess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a. </a:t>
            </a:r>
            <a:r>
              <a:rPr lang="en-US" altLang="en-US" sz="1200" b="1" dirty="0">
                <a:latin typeface="Times New Roman" panose="02020603050405020304" pitchFamily="18" charset="0"/>
                <a:cs typeface="Times New Roman" panose="02020603050405020304" pitchFamily="18" charset="0"/>
              </a:rPr>
              <a:t>IMPATIENT </a:t>
            </a:r>
            <a:r>
              <a:rPr lang="en-US" altLang="en-US" sz="1200" b="0" dirty="0">
                <a:latin typeface="Times New Roman" panose="02020603050405020304" pitchFamily="18" charset="0"/>
                <a:cs typeface="Times New Roman" panose="02020603050405020304" pitchFamily="18" charset="0"/>
              </a:rPr>
              <a:t>- </a:t>
            </a:r>
            <a:r>
              <a:rPr lang="en-US" sz="1200" b="0" i="0" u="none" strike="noStrike" kern="1200" baseline="0" dirty="0">
                <a:solidFill>
                  <a:schemeClr val="tx1"/>
                </a:solidFill>
                <a:latin typeface="+mn-lt"/>
                <a:ea typeface="+mn-ea"/>
                <a:cs typeface="+mn-cs"/>
              </a:rPr>
              <a:t>Impatience is not rage, but It usually springs from irritability of temper.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u="none" strike="noStrike" kern="1200" baseline="0" dirty="0">
                <a:solidFill>
                  <a:schemeClr val="tx1"/>
                </a:solidFill>
                <a:latin typeface="+mn-lt"/>
                <a:ea typeface="+mn-ea"/>
                <a:cs typeface="+mn-cs"/>
              </a:rPr>
              <a:t>&gt;&gt;&gt;&gt;&gt;&gt;&gt;&gt;&gt;&gt;&gt;&gt;&gt;&gt;&gt;&gt;&gt;&gt;&gt;&gt;&gt;</a:t>
            </a:r>
            <a:endParaRPr lang="en-US" altLang="en-US" sz="1200"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UNKIND</a:t>
            </a:r>
            <a:r>
              <a:rPr lang="en-US" altLang="en-US" sz="1200" b="0" dirty="0">
                <a:latin typeface="Times New Roman" panose="02020603050405020304" pitchFamily="18" charset="0"/>
                <a:cs typeface="Times New Roman" panose="02020603050405020304" pitchFamily="18" charset="0"/>
              </a:rPr>
              <a:t> - </a:t>
            </a:r>
            <a:r>
              <a:rPr lang="en-US" sz="1200" b="0" i="0" u="none" strike="noStrike" kern="1200" baseline="0" dirty="0">
                <a:solidFill>
                  <a:schemeClr val="tx1"/>
                </a:solidFill>
                <a:latin typeface="+mn-lt"/>
                <a:ea typeface="+mn-ea"/>
                <a:cs typeface="+mn-cs"/>
              </a:rPr>
              <a:t>Not kind; not benevolent; not favorable; not obliging.</a:t>
            </a:r>
            <a:endParaRPr lang="en-US" altLang="en-US" sz="1200"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a.  </a:t>
            </a:r>
            <a:r>
              <a:rPr lang="en-US" altLang="en-US" sz="1200" b="1" dirty="0">
                <a:latin typeface="Times New Roman" panose="02020603050405020304" pitchFamily="18" charset="0"/>
                <a:cs typeface="Times New Roman" panose="02020603050405020304" pitchFamily="18" charset="0"/>
              </a:rPr>
              <a:t>ENVIOUS</a:t>
            </a:r>
            <a:r>
              <a:rPr lang="en-US" altLang="en-US" sz="1200" b="0" dirty="0">
                <a:latin typeface="Times New Roman" panose="02020603050405020304" pitchFamily="18" charset="0"/>
                <a:cs typeface="Times New Roman" panose="02020603050405020304" pitchFamily="18" charset="0"/>
              </a:rPr>
              <a:t> – A person that is </a:t>
            </a:r>
            <a:r>
              <a:rPr lang="en-US" sz="1200" b="0" i="0" u="none" strike="noStrike" kern="1200" baseline="0" dirty="0">
                <a:solidFill>
                  <a:schemeClr val="tx1"/>
                </a:solidFill>
                <a:latin typeface="+mn-lt"/>
                <a:ea typeface="+mn-ea"/>
                <a:cs typeface="+mn-cs"/>
              </a:rPr>
              <a:t>disposed to deprive another of that good thing he has.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u="none" strike="noStrike" kern="1200" baseline="0" dirty="0">
                <a:solidFill>
                  <a:schemeClr val="tx1"/>
                </a:solidFill>
                <a:latin typeface="+mn-lt"/>
                <a:ea typeface="+mn-ea"/>
                <a:cs typeface="+mn-cs"/>
              </a:rPr>
              <a:t>&gt;&gt;&gt;&gt;&gt;&gt;&gt;&gt;&gt;&gt;&gt;&gt;&gt;&gt;&gt;&gt;&gt;&gt;&gt;&gt;&gt;</a:t>
            </a:r>
            <a:endParaRPr lang="en-US" altLang="en-US" sz="1200"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ARGUMENTATIVE</a:t>
            </a:r>
            <a:r>
              <a:rPr lang="en-US" altLang="en-US" sz="1200" b="0" dirty="0">
                <a:latin typeface="Times New Roman" panose="02020603050405020304" pitchFamily="18" charset="0"/>
                <a:cs typeface="Times New Roman" panose="02020603050405020304" pitchFamily="18" charset="0"/>
              </a:rPr>
              <a:t> - </a:t>
            </a:r>
            <a:r>
              <a:rPr lang="en-US" sz="1200" b="0" i="0" u="none" strike="noStrike" kern="1200" baseline="0" dirty="0">
                <a:solidFill>
                  <a:schemeClr val="tx1"/>
                </a:solidFill>
                <a:latin typeface="+mn-lt"/>
                <a:ea typeface="+mn-ea"/>
                <a:cs typeface="+mn-cs"/>
              </a:rPr>
              <a:t>a process of reasoning; as an argumentative discourse.</a:t>
            </a:r>
            <a:endParaRPr lang="en-US" altLang="en-US" sz="1200"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a. </a:t>
            </a:r>
            <a:r>
              <a:rPr lang="en-US" altLang="en-US" sz="1200" b="1" dirty="0">
                <a:latin typeface="Times New Roman" panose="02020603050405020304" pitchFamily="18" charset="0"/>
                <a:cs typeface="Times New Roman" panose="02020603050405020304" pitchFamily="18" charset="0"/>
              </a:rPr>
              <a:t>BOASTFUL</a:t>
            </a:r>
            <a:r>
              <a:rPr lang="en-US" altLang="en-US" sz="1200" b="0" dirty="0">
                <a:latin typeface="Times New Roman" panose="02020603050405020304" pitchFamily="18" charset="0"/>
                <a:cs typeface="Times New Roman" panose="02020603050405020304" pitchFamily="18" charset="0"/>
              </a:rPr>
              <a:t> - </a:t>
            </a:r>
            <a:r>
              <a:rPr lang="en-US" sz="1200" b="0" i="0" u="none" strike="noStrike" kern="1200" baseline="0" dirty="0">
                <a:solidFill>
                  <a:schemeClr val="tx1"/>
                </a:solidFill>
                <a:latin typeface="+mn-lt"/>
                <a:ea typeface="+mn-ea"/>
                <a:cs typeface="+mn-cs"/>
              </a:rPr>
              <a:t>Given to boasting; ostentatious of personal worth or actions.</a:t>
            </a:r>
          </a:p>
          <a:p>
            <a:pPr eaLnBrk="1" hangingPunct="1">
              <a:defRPr/>
            </a:pPr>
            <a:r>
              <a:rPr lang="en-US" altLang="en-US" sz="1200" b="0" dirty="0">
                <a:latin typeface="Times New Roman" panose="02020603050405020304" pitchFamily="18" charset="0"/>
                <a:cs typeface="Times New Roman" panose="02020603050405020304" pitchFamily="18" charset="0"/>
              </a:rPr>
              <a: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5. </a:t>
            </a:r>
            <a:r>
              <a:rPr lang="en-US" altLang="en-US" sz="1200" b="1" dirty="0">
                <a:latin typeface="Times New Roman" panose="02020603050405020304" pitchFamily="18" charset="0"/>
                <a:cs typeface="Times New Roman" panose="02020603050405020304" pitchFamily="18" charset="0"/>
              </a:rPr>
              <a:t>UNLOVING</a:t>
            </a:r>
            <a:r>
              <a:rPr lang="en-US" altLang="en-US" sz="1200" b="0" dirty="0">
                <a:latin typeface="Times New Roman" panose="02020603050405020304" pitchFamily="18" charset="0"/>
                <a:cs typeface="Times New Roman" panose="02020603050405020304" pitchFamily="18" charset="0"/>
              </a:rPr>
              <a:t> -  </a:t>
            </a:r>
            <a:r>
              <a:rPr lang="en-US" sz="1200" b="0" i="0" u="none" strike="noStrike" kern="1200" baseline="0" dirty="0">
                <a:solidFill>
                  <a:schemeClr val="tx1"/>
                </a:solidFill>
                <a:latin typeface="+mn-lt"/>
                <a:ea typeface="+mn-ea"/>
                <a:cs typeface="+mn-cs"/>
              </a:rPr>
              <a:t>Not loving; not fond of anyone</a:t>
            </a:r>
            <a:endParaRPr lang="en-US" altLang="en-US" sz="1200"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a. </a:t>
            </a:r>
            <a:r>
              <a:rPr lang="en-US" altLang="en-US" sz="1200" b="1" dirty="0">
                <a:latin typeface="Times New Roman" panose="02020603050405020304" pitchFamily="18" charset="0"/>
                <a:cs typeface="Times New Roman" panose="02020603050405020304" pitchFamily="18" charset="0"/>
              </a:rPr>
              <a:t>a GOSSIP </a:t>
            </a:r>
            <a:r>
              <a:rPr lang="en-US" altLang="en-US" sz="1200" b="0" dirty="0">
                <a:latin typeface="Times New Roman" panose="02020603050405020304" pitchFamily="18" charset="0"/>
                <a:cs typeface="Times New Roman" panose="02020603050405020304" pitchFamily="18" charset="0"/>
              </a:rPr>
              <a:t>-  </a:t>
            </a:r>
            <a:r>
              <a:rPr lang="en-US" sz="1200" b="0" i="0" u="none" strike="noStrike" kern="1200" baseline="0" dirty="0">
                <a:solidFill>
                  <a:schemeClr val="tx1"/>
                </a:solidFill>
                <a:latin typeface="+mn-lt"/>
                <a:ea typeface="+mn-ea"/>
                <a:cs typeface="+mn-cs"/>
              </a:rPr>
              <a:t>To prate; to chat; to talk much.</a:t>
            </a:r>
            <a:endParaRPr lang="en-US" altLang="en-US" sz="1200"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b. </a:t>
            </a:r>
            <a:r>
              <a:rPr lang="en-US" altLang="en-US" sz="1200" b="1" dirty="0">
                <a:latin typeface="Times New Roman" panose="02020603050405020304" pitchFamily="18" charset="0"/>
                <a:cs typeface="Times New Roman" panose="02020603050405020304" pitchFamily="18" charset="0"/>
              </a:rPr>
              <a:t>DISHONEST </a:t>
            </a:r>
            <a:r>
              <a:rPr lang="en-US" altLang="en-US" sz="1200" b="0" dirty="0">
                <a:latin typeface="Times New Roman" panose="02020603050405020304" pitchFamily="18" charset="0"/>
                <a:cs typeface="Times New Roman" panose="02020603050405020304" pitchFamily="18" charset="0"/>
              </a:rPr>
              <a:t>– </a:t>
            </a:r>
            <a:r>
              <a:rPr lang="en-US" sz="1200" b="0" i="0" u="none" strike="noStrike" kern="1200" baseline="0" dirty="0">
                <a:solidFill>
                  <a:schemeClr val="tx1"/>
                </a:solidFill>
                <a:latin typeface="+mn-lt"/>
                <a:ea typeface="+mn-ea"/>
                <a:cs typeface="+mn-cs"/>
              </a:rPr>
              <a:t>Void of honesty; destitute of probity, integrity or good faith.</a:t>
            </a:r>
            <a:endParaRPr lang="en-US" altLang="en-US" sz="1200" b="0" dirty="0">
              <a:latin typeface="Times New Roman" panose="02020603050405020304" pitchFamily="18" charset="0"/>
              <a:cs typeface="Times New Roman" panose="02020603050405020304" pitchFamily="18" charset="0"/>
            </a:endParaRPr>
          </a:p>
          <a:p>
            <a:pPr eaLnBrk="1" hangingPunct="1">
              <a:defRPr/>
            </a:pPr>
            <a:r>
              <a:rPr lang="en-US" altLang="en-US" sz="1200" b="0" dirty="0">
                <a:latin typeface="Times New Roman" panose="02020603050405020304" pitchFamily="18" charset="0"/>
                <a:cs typeface="Times New Roman" panose="02020603050405020304" pitchFamily="18"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6. </a:t>
            </a:r>
            <a:r>
              <a:rPr lang="en-US" altLang="en-US" sz="1200" b="1" dirty="0">
                <a:latin typeface="Times New Roman" panose="02020603050405020304" pitchFamily="18" charset="0"/>
                <a:cs typeface="Times New Roman" panose="02020603050405020304" pitchFamily="18" charset="0"/>
              </a:rPr>
              <a:t>a RESPECTER of PERSONS </a:t>
            </a:r>
            <a:r>
              <a:rPr lang="en-US" altLang="en-US" sz="1200" b="0" dirty="0">
                <a:latin typeface="Times New Roman" panose="02020603050405020304" pitchFamily="18" charset="0"/>
                <a:cs typeface="Times New Roman" panose="02020603050405020304" pitchFamily="18" charset="0"/>
              </a:rPr>
              <a:t>- </a:t>
            </a:r>
            <a:r>
              <a:rPr lang="en-US" sz="1200" b="0" i="0" u="none" strike="noStrike" kern="1200" baseline="0" dirty="0">
                <a:solidFill>
                  <a:schemeClr val="tx1"/>
                </a:solidFill>
                <a:latin typeface="+mn-lt"/>
                <a:ea typeface="+mn-ea"/>
                <a:cs typeface="+mn-cs"/>
              </a:rPr>
              <a:t>Partial regard; undue bias to the prejudice of justice; as the phrase, respect of persons. </a:t>
            </a:r>
            <a:r>
              <a:rPr lang="en-US" sz="1200" b="1" i="0" u="none" strike="noStrike" kern="1200" baseline="0" dirty="0">
                <a:solidFill>
                  <a:schemeClr val="tx1"/>
                </a:solidFill>
                <a:latin typeface="+mn-lt"/>
                <a:ea typeface="+mn-ea"/>
                <a:cs typeface="+mn-cs"/>
              </a:rPr>
              <a:t>1 Pet 1. James 2. Prov 24.</a:t>
            </a:r>
          </a:p>
          <a:p>
            <a:pPr eaLnBrk="1" hangingPunct="1">
              <a:defRPr/>
            </a:pPr>
            <a:r>
              <a:rPr lang="en-US" altLang="en-US" sz="1200" b="0" dirty="0">
                <a:latin typeface="Times New Roman" panose="02020603050405020304" pitchFamily="18" charset="0"/>
                <a:cs typeface="Times New Roman" panose="02020603050405020304" pitchFamily="18"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7. </a:t>
            </a:r>
            <a:r>
              <a:rPr lang="en-US" altLang="en-US" sz="1200" b="1" dirty="0">
                <a:latin typeface="Times New Roman" panose="02020603050405020304" pitchFamily="18" charset="0"/>
                <a:cs typeface="Times New Roman" panose="02020603050405020304" pitchFamily="18" charset="0"/>
              </a:rPr>
              <a:t>DISOBEDIENT to your PARENTS </a:t>
            </a:r>
            <a:r>
              <a:rPr lang="en-US" altLang="en-US" sz="1200" b="0" dirty="0">
                <a:latin typeface="Times New Roman" panose="02020603050405020304" pitchFamily="18" charset="0"/>
                <a:cs typeface="Times New Roman" panose="02020603050405020304" pitchFamily="18" charset="0"/>
              </a:rPr>
              <a:t>- </a:t>
            </a:r>
            <a:r>
              <a:rPr lang="en-US" sz="1200" b="0" i="0" u="none" strike="noStrike" kern="1200" baseline="0" dirty="0">
                <a:solidFill>
                  <a:schemeClr val="tx1"/>
                </a:solidFill>
                <a:latin typeface="+mn-lt"/>
                <a:ea typeface="+mn-ea"/>
                <a:cs typeface="+mn-cs"/>
              </a:rPr>
              <a:t>Neglecting or refusing to obey; omitting to do what is commanded, or doing what is prohibited.</a:t>
            </a:r>
          </a:p>
          <a:p>
            <a:pPr eaLnBrk="1" hangingPunct="1">
              <a:defRPr/>
            </a:pPr>
            <a:endParaRPr lang="en-US" altLang="en-US" sz="1200" b="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056C03-BA41-46A7-B93D-03DACD2A7DD4}" type="slidenum">
              <a:rPr lang="en-US" smtClean="0"/>
              <a:t>6</a:t>
            </a:fld>
            <a:endParaRPr lang="en-US"/>
          </a:p>
        </p:txBody>
      </p:sp>
    </p:spTree>
    <p:extLst>
      <p:ext uri="{BB962C8B-B14F-4D97-AF65-F5344CB8AC3E}">
        <p14:creationId xmlns:p14="http://schemas.microsoft.com/office/powerpoint/2010/main" val="39803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dirty="0">
                <a:latin typeface="Times New Roman" panose="02020603050405020304" pitchFamily="18" charset="0"/>
                <a:cs typeface="Times New Roman" panose="02020603050405020304" pitchFamily="18" charset="0"/>
              </a:rPr>
              <a:t>I can learn there was Something to be saved from: </a:t>
            </a:r>
            <a:r>
              <a:rPr lang="en-US" altLang="en-US" sz="1200" b="1" dirty="0">
                <a:latin typeface="Times New Roman" panose="02020603050405020304" pitchFamily="18" charset="0"/>
                <a:cs typeface="Times New Roman" panose="02020603050405020304" pitchFamily="18" charset="0"/>
              </a:rPr>
              <a:t>HELL</a:t>
            </a:r>
            <a:endParaRPr lang="en-US" altLang="en-US" sz="1200" b="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&gt;&gt;&gt;&gt;&gt;&gt;&gt;&gt;&gt;&gt;&gt;&gt;&gt;&gt;&gt;&gt;&gt;&gt;&gt;</a:t>
            </a:r>
          </a:p>
          <a:p>
            <a:pPr eaLnBrk="1" hangingPunct="1">
              <a:defRPr/>
            </a:pPr>
            <a:r>
              <a:rPr lang="en-US" sz="1200" b="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Romans 6:23 </a:t>
            </a:r>
            <a:r>
              <a:rPr lang="en-US" altLang="en-US" sz="1200" dirty="0">
                <a:latin typeface="Times New Roman" panose="02020603050405020304" pitchFamily="18" charset="0"/>
                <a:cs typeface="Times New Roman" panose="02020603050405020304" pitchFamily="18" charset="0"/>
              </a:rPr>
              <a:t>– Hell is what we </a:t>
            </a:r>
            <a:r>
              <a:rPr lang="en-US" altLang="en-US" sz="1200" b="1" dirty="0">
                <a:latin typeface="Times New Roman" panose="02020603050405020304" pitchFamily="18" charset="0"/>
                <a:cs typeface="Times New Roman" panose="02020603050405020304" pitchFamily="18" charset="0"/>
              </a:rPr>
              <a:t>EARN </a:t>
            </a:r>
            <a:r>
              <a:rPr lang="en-US" altLang="en-US" sz="1200" dirty="0">
                <a:latin typeface="Times New Roman" panose="02020603050405020304" pitchFamily="18" charset="0"/>
                <a:cs typeface="Times New Roman" panose="02020603050405020304" pitchFamily="18" charset="0"/>
              </a:rPr>
              <a:t>for ourselves thru sin.</a:t>
            </a:r>
          </a:p>
          <a:p>
            <a:pPr rtl="0"/>
            <a:r>
              <a:rPr lang="en-US" sz="1200" b="0" i="0" u="none" strike="noStrike" kern="1200" baseline="0" dirty="0">
                <a:solidFill>
                  <a:schemeClr val="tx1"/>
                </a:solidFill>
                <a:latin typeface="+mn-lt"/>
                <a:ea typeface="+mn-ea"/>
                <a:cs typeface="+mn-cs"/>
              </a:rPr>
              <a:t>For the wages of sin is death, but the gift of God is eternal life in Christ Jesus our Lord. (</a:t>
            </a:r>
            <a:r>
              <a:rPr lang="en-US" sz="1200" b="1" i="0" u="none" strike="noStrike" kern="1200" baseline="0" dirty="0">
                <a:solidFill>
                  <a:schemeClr val="tx1"/>
                </a:solidFill>
                <a:latin typeface="+mn-lt"/>
                <a:ea typeface="+mn-ea"/>
                <a:cs typeface="+mn-cs"/>
              </a:rPr>
              <a:t>Romans 6:23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defRPr/>
            </a:pPr>
            <a:r>
              <a:rPr lang="en-US" altLang="en-US" sz="1200" b="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Matthew 25:41 </a:t>
            </a:r>
            <a:r>
              <a:rPr lang="en-US" altLang="en-US" sz="1200" dirty="0">
                <a:latin typeface="Times New Roman" panose="02020603050405020304" pitchFamily="18" charset="0"/>
                <a:cs typeface="Times New Roman" panose="02020603050405020304" pitchFamily="18" charset="0"/>
              </a:rPr>
              <a:t>– Hell is prepared for the </a:t>
            </a:r>
            <a:r>
              <a:rPr lang="en-US" altLang="en-US" sz="1200" b="1" dirty="0">
                <a:latin typeface="Times New Roman" panose="02020603050405020304" pitchFamily="18" charset="0"/>
                <a:cs typeface="Times New Roman" panose="02020603050405020304" pitchFamily="18" charset="0"/>
              </a:rPr>
              <a:t>DEVIL </a:t>
            </a:r>
            <a:r>
              <a:rPr lang="en-US" altLang="en-US" sz="1200" dirty="0">
                <a:latin typeface="Times New Roman" panose="02020603050405020304" pitchFamily="18" charset="0"/>
                <a:cs typeface="Times New Roman" panose="02020603050405020304" pitchFamily="18" charset="0"/>
              </a:rPr>
              <a:t>&amp; his </a:t>
            </a:r>
            <a:r>
              <a:rPr lang="en-US" altLang="en-US" sz="1200" b="1" dirty="0">
                <a:latin typeface="Times New Roman" panose="02020603050405020304" pitchFamily="18" charset="0"/>
                <a:cs typeface="Times New Roman" panose="02020603050405020304" pitchFamily="18" charset="0"/>
              </a:rPr>
              <a:t>ANGELS</a:t>
            </a:r>
          </a:p>
          <a:p>
            <a:pPr rtl="0"/>
            <a:r>
              <a:rPr lang="en-US" sz="1200" b="0" i="1" u="none" strike="noStrike" kern="1200" baseline="0" dirty="0">
                <a:solidFill>
                  <a:schemeClr val="tx1"/>
                </a:solidFill>
                <a:latin typeface="+mn-lt"/>
                <a:ea typeface="+mn-ea"/>
                <a:cs typeface="+mn-cs"/>
              </a:rPr>
              <a:t>"Then He will also say to those on the left hand, 'Depart from Me, you cursed, into the everlasting fire prepared for the devil and his angels: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25:41</a:t>
            </a:r>
            <a:r>
              <a:rPr lang="en-US" sz="1200" b="0" i="0" u="none" strike="noStrike" kern="1200" baseline="0" dirty="0">
                <a:solidFill>
                  <a:schemeClr val="tx1"/>
                </a:solidFill>
                <a:latin typeface="+mn-lt"/>
                <a:ea typeface="+mn-ea"/>
                <a:cs typeface="+mn-cs"/>
              </a:rPr>
              <a:t>)</a:t>
            </a:r>
            <a:endParaRPr lang="en-US" altLang="en-US" sz="1200" b="0" dirty="0">
              <a:latin typeface="Times New Roman" panose="02020603050405020304" pitchFamily="18" charset="0"/>
              <a:cs typeface="Times New Roman" panose="02020603050405020304" pitchFamily="18" charset="0"/>
            </a:endParaRPr>
          </a:p>
          <a:p>
            <a:pPr eaLnBrk="1" hangingPunct="1">
              <a:defRPr/>
            </a:pPr>
            <a:r>
              <a:rPr lang="en-US" altLang="en-US" sz="1200" b="0" dirty="0">
                <a:latin typeface="Times New Roman" panose="02020603050405020304" pitchFamily="18" charset="0"/>
                <a:cs typeface="Times New Roman" panose="02020603050405020304" pitchFamily="18" charset="0"/>
              </a:rPr>
              <a:t>&gt;&gt;&gt;&gt;&gt;&gt;&gt;&gt;&gt;&gt;&gt;&gt;&gt;&gt;&gt;&gt;&gt;&gt;&gt;</a:t>
            </a:r>
          </a:p>
          <a:p>
            <a:pPr eaLnBrk="1" hangingPunct="1">
              <a:defRPr/>
            </a:pPr>
            <a:r>
              <a:rPr lang="en-US" altLang="en-US" sz="1200" b="0" dirty="0">
                <a:latin typeface="Times New Roman" panose="02020603050405020304" pitchFamily="18" charset="0"/>
                <a:cs typeface="Times New Roman" panose="02020603050405020304" pitchFamily="18" charset="0"/>
              </a:rPr>
              <a:t>    4. Jesus said in </a:t>
            </a:r>
            <a:r>
              <a:rPr lang="en-US" altLang="en-US" sz="1200" b="1" dirty="0">
                <a:latin typeface="Times New Roman" panose="02020603050405020304" pitchFamily="18" charset="0"/>
                <a:cs typeface="Times New Roman" panose="02020603050405020304" pitchFamily="18" charset="0"/>
              </a:rPr>
              <a:t>Mark 9:43-48 </a:t>
            </a:r>
            <a:r>
              <a:rPr lang="en-US" altLang="en-US" sz="1200" dirty="0">
                <a:latin typeface="Times New Roman" panose="02020603050405020304" pitchFamily="18" charset="0"/>
                <a:cs typeface="Times New Roman" panose="02020603050405020304" pitchFamily="18" charset="0"/>
              </a:rPr>
              <a:t>– Hell is a place where the </a:t>
            </a:r>
            <a:r>
              <a:rPr lang="en-US" altLang="en-US" sz="1200" b="1" dirty="0">
                <a:latin typeface="Times New Roman" panose="02020603050405020304" pitchFamily="18" charset="0"/>
                <a:cs typeface="Times New Roman" panose="02020603050405020304" pitchFamily="18" charset="0"/>
              </a:rPr>
              <a:t>FIRE </a:t>
            </a:r>
            <a:r>
              <a:rPr lang="en-US" altLang="en-US" sz="1200" dirty="0">
                <a:latin typeface="Times New Roman" panose="02020603050405020304" pitchFamily="18" charset="0"/>
                <a:cs typeface="Times New Roman" panose="02020603050405020304" pitchFamily="18" charset="0"/>
              </a:rPr>
              <a:t>is not </a:t>
            </a:r>
            <a:r>
              <a:rPr lang="en-US" altLang="en-US" sz="1200" b="1" dirty="0">
                <a:latin typeface="Times New Roman" panose="02020603050405020304" pitchFamily="18" charset="0"/>
                <a:cs typeface="Times New Roman" panose="02020603050405020304" pitchFamily="18" charset="0"/>
              </a:rPr>
              <a:t>QUENCHED</a:t>
            </a:r>
            <a:r>
              <a:rPr lang="en-US" altLang="en-US" sz="1200" dirty="0">
                <a:latin typeface="Times New Roman" panose="02020603050405020304" pitchFamily="18" charset="0"/>
                <a:cs typeface="Times New Roman" panose="02020603050405020304" pitchFamily="18" charset="0"/>
              </a:rPr>
              <a:t> &amp; the </a:t>
            </a:r>
            <a:r>
              <a:rPr lang="en-US" altLang="en-US" sz="1200" b="1" dirty="0">
                <a:latin typeface="Times New Roman" panose="02020603050405020304" pitchFamily="18" charset="0"/>
                <a:cs typeface="Times New Roman" panose="02020603050405020304" pitchFamily="18" charset="0"/>
              </a:rPr>
              <a:t>WORM </a:t>
            </a:r>
            <a:r>
              <a:rPr lang="en-US" altLang="en-US" sz="1200" dirty="0" err="1">
                <a:latin typeface="Times New Roman" panose="02020603050405020304" pitchFamily="18" charset="0"/>
                <a:cs typeface="Times New Roman" panose="02020603050405020304" pitchFamily="18" charset="0"/>
              </a:rPr>
              <a:t>dieth</a:t>
            </a:r>
            <a:r>
              <a:rPr lang="en-US" altLang="en-US" sz="1200" dirty="0">
                <a:latin typeface="Times New Roman" panose="02020603050405020304" pitchFamily="18" charset="0"/>
                <a:cs typeface="Times New Roman" panose="02020603050405020304" pitchFamily="18" charset="0"/>
              </a:rPr>
              <a:t> not, as in the fire of (</a:t>
            </a:r>
            <a:r>
              <a:rPr lang="en-US" altLang="en-US" sz="1200" b="1" dirty="0">
                <a:latin typeface="Times New Roman" panose="02020603050405020304" pitchFamily="18" charset="0"/>
                <a:cs typeface="Times New Roman" panose="02020603050405020304" pitchFamily="18" charset="0"/>
              </a:rPr>
              <a:t>Luke 16:24</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If your hand causes you to sin, cut it off. It is better for you to enter into life maimed, rather than having two hands, to go to hell, into </a:t>
            </a:r>
            <a:r>
              <a:rPr lang="en-US" sz="1200" b="1" i="1" u="none" strike="noStrike" kern="1200" baseline="0" dirty="0">
                <a:solidFill>
                  <a:schemeClr val="tx1"/>
                </a:solidFill>
                <a:latin typeface="+mn-lt"/>
                <a:ea typeface="+mn-ea"/>
                <a:cs typeface="+mn-cs"/>
              </a:rPr>
              <a:t>the fire that shall never </a:t>
            </a:r>
            <a:r>
              <a:rPr lang="en-US" sz="1200" b="0" i="1" u="none" strike="noStrike" kern="1200" baseline="0" dirty="0">
                <a:solidFill>
                  <a:schemeClr val="tx1"/>
                </a:solidFill>
                <a:latin typeface="+mn-lt"/>
                <a:ea typeface="+mn-ea"/>
                <a:cs typeface="+mn-cs"/>
              </a:rPr>
              <a:t>be quenched—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9:43</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eaLnBrk="1" hangingPunct="1">
              <a:defRPr/>
            </a:pP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"Then he cried and said, 'Father Abraham, </a:t>
            </a:r>
            <a:r>
              <a:rPr lang="en-US" sz="1200" b="1" i="1" u="none" strike="noStrike" kern="1200" baseline="0" dirty="0">
                <a:solidFill>
                  <a:schemeClr val="tx1"/>
                </a:solidFill>
                <a:latin typeface="+mn-lt"/>
                <a:ea typeface="+mn-ea"/>
                <a:cs typeface="+mn-cs"/>
              </a:rPr>
              <a:t>have mercy on me</a:t>
            </a:r>
            <a:r>
              <a:rPr lang="en-US" sz="1200" b="0" i="1" u="none" strike="noStrike" kern="1200" baseline="0" dirty="0">
                <a:solidFill>
                  <a:schemeClr val="tx1"/>
                </a:solidFill>
                <a:latin typeface="+mn-lt"/>
                <a:ea typeface="+mn-ea"/>
                <a:cs typeface="+mn-cs"/>
              </a:rPr>
              <a:t>, and send Lazarus that he may dip the tip of his finger in water and cool my tongue; for I am tormented in this flame.'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16:24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defRPr/>
            </a:pPr>
            <a:endParaRPr lang="en-US" alt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056C03-BA41-46A7-B93D-03DACD2A7DD4}" type="slidenum">
              <a:rPr lang="en-US" smtClean="0"/>
              <a:t>7</a:t>
            </a:fld>
            <a:endParaRPr lang="en-US"/>
          </a:p>
        </p:txBody>
      </p:sp>
    </p:spTree>
    <p:extLst>
      <p:ext uri="{BB962C8B-B14F-4D97-AF65-F5344CB8AC3E}">
        <p14:creationId xmlns:p14="http://schemas.microsoft.com/office/powerpoint/2010/main" val="388859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    1. </a:t>
            </a:r>
            <a:r>
              <a:rPr lang="en-US" altLang="en-US" sz="1200" b="1" dirty="0">
                <a:latin typeface="Times New Roman" panose="02020603050405020304" pitchFamily="18" charset="0"/>
                <a:cs typeface="Times New Roman" panose="02020603050405020304" pitchFamily="18" charset="0"/>
              </a:rPr>
              <a:t>Revelation 14:9-11 </a:t>
            </a:r>
            <a:r>
              <a:rPr lang="en-US" altLang="en-US" sz="1200" dirty="0">
                <a:latin typeface="Times New Roman" panose="02020603050405020304" pitchFamily="18" charset="0"/>
                <a:cs typeface="Times New Roman" panose="02020603050405020304" pitchFamily="18" charset="0"/>
              </a:rPr>
              <a:t>– Hell is a place where . . .</a:t>
            </a:r>
          </a:p>
          <a:p>
            <a:pPr rtl="0"/>
            <a:r>
              <a:rPr lang="en-US" sz="1200" b="0" i="1" u="none" strike="noStrike" kern="1200" baseline="0" dirty="0">
                <a:solidFill>
                  <a:schemeClr val="tx1"/>
                </a:solidFill>
                <a:latin typeface="+mn-lt"/>
                <a:ea typeface="+mn-ea"/>
                <a:cs typeface="+mn-cs"/>
              </a:rPr>
              <a:t>Then a third angel followed them, saying with a loud voice, "If anyone worships the beast and his image, and receives his mark on his forehead or on his hand, </a:t>
            </a:r>
            <a:r>
              <a:rPr lang="en-US" sz="1200" b="1" i="1" u="none" strike="noStrike" kern="1200" baseline="0" dirty="0">
                <a:solidFill>
                  <a:schemeClr val="tx1"/>
                </a:solidFill>
                <a:latin typeface="+mn-lt"/>
                <a:ea typeface="+mn-ea"/>
                <a:cs typeface="+mn-cs"/>
              </a:rPr>
              <a:t>he himself shall also drink of the wine of the wrath of God</a:t>
            </a:r>
            <a:r>
              <a:rPr lang="en-US" sz="1200" b="0" i="1" u="none" strike="noStrike" kern="1200" baseline="0" dirty="0">
                <a:solidFill>
                  <a:schemeClr val="tx1"/>
                </a:solidFill>
                <a:latin typeface="+mn-lt"/>
                <a:ea typeface="+mn-ea"/>
                <a:cs typeface="+mn-cs"/>
              </a:rPr>
              <a:t>, which is poured out full strength into the cup of His indignation. He shall be tormented with fire and brimstone in the presence of the holy angels and in the presence of the Lamb. And the smoke of their torment ascends forever and ever; and they have no rest day or night, who worship the beast and his image, and whoever receives the mark of his name."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14:9-11</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&gt;&gt;&gt;&gt;&gt;&gt;&gt;&gt;&gt;&gt;&gt;&gt;&gt;&gt;&gt;&gt;&gt;&gt;&gt;</a:t>
            </a:r>
            <a:endParaRPr lang="en-US" dirty="0"/>
          </a:p>
          <a:p>
            <a:pPr eaLnBrk="1" hangingPunct="1">
              <a:defRPr/>
            </a:pPr>
            <a:r>
              <a:rPr lang="en-US" altLang="en-US" sz="1200" dirty="0">
                <a:latin typeface="Times New Roman" panose="02020603050405020304" pitchFamily="18" charset="0"/>
                <a:cs typeface="Times New Roman" panose="02020603050405020304" pitchFamily="18" charset="0"/>
              </a:rPr>
              <a:t>    2. God’s </a:t>
            </a:r>
            <a:r>
              <a:rPr lang="en-US" altLang="en-US" sz="1200" b="1" dirty="0">
                <a:latin typeface="Times New Roman" panose="02020603050405020304" pitchFamily="18" charset="0"/>
                <a:cs typeface="Times New Roman" panose="02020603050405020304" pitchFamily="18" charset="0"/>
              </a:rPr>
              <a:t>WRATH </a:t>
            </a:r>
            <a:r>
              <a:rPr lang="en-US" altLang="en-US" sz="1200" dirty="0">
                <a:latin typeface="Times New Roman" panose="02020603050405020304" pitchFamily="18" charset="0"/>
                <a:cs typeface="Times New Roman" panose="02020603050405020304" pitchFamily="18" charset="0"/>
              </a:rPr>
              <a:t>is poured out in </a:t>
            </a:r>
            <a:r>
              <a:rPr lang="en-US" altLang="en-US" sz="1200" b="1" dirty="0">
                <a:latin typeface="Times New Roman" panose="02020603050405020304" pitchFamily="18" charset="0"/>
                <a:cs typeface="Times New Roman" panose="02020603050405020304" pitchFamily="18" charset="0"/>
              </a:rPr>
              <a:t>FULL STRENGTH</a:t>
            </a:r>
            <a:r>
              <a:rPr lang="en-US" altLang="en-US" sz="1200" b="0" dirty="0">
                <a:latin typeface="Times New Roman" panose="02020603050405020304" pitchFamily="18" charset="0"/>
                <a:cs typeface="Times New Roman" panose="02020603050405020304" pitchFamily="18" charset="0"/>
              </a:rPr>
              <a:t> with no hope of quenching the pain, EVER!</a:t>
            </a:r>
          </a:p>
          <a:p>
            <a:pPr eaLnBrk="1" hangingPunct="1">
              <a:defRPr/>
            </a:pPr>
            <a:r>
              <a:rPr lang="en-US" altLang="en-US" sz="1200" b="0" dirty="0">
                <a:latin typeface="Times New Roman" panose="02020603050405020304" pitchFamily="18" charset="0"/>
                <a:cs typeface="Times New Roman" panose="02020603050405020304" pitchFamily="18" charset="0"/>
              </a:rPr>
              <a:t>&gt;&gt;&gt;&gt;&gt;&gt;&gt;&gt;&gt;&gt;&gt;&gt;&gt;&gt;&gt;&gt;&gt;&gt;&gt;</a:t>
            </a:r>
            <a:endParaRPr lang="en-US" altLang="en-US" sz="1200" b="1" dirty="0">
              <a:latin typeface="Times New Roman" panose="02020603050405020304" pitchFamily="18" charset="0"/>
              <a:cs typeface="Times New Roman" panose="02020603050405020304" pitchFamily="18" charset="0"/>
            </a:endParaRPr>
          </a:p>
          <a:p>
            <a:pPr eaLnBrk="1" hangingPunct="1">
              <a:defRPr/>
            </a:pPr>
            <a:r>
              <a:rPr lang="en-US" altLang="en-US" sz="1200" dirty="0">
                <a:latin typeface="Times New Roman" panose="02020603050405020304" pitchFamily="18" charset="0"/>
                <a:cs typeface="Times New Roman" panose="02020603050405020304" pitchFamily="18" charset="0"/>
              </a:rPr>
              <a:t>    3. The smoke of torment ascends </a:t>
            </a:r>
            <a:r>
              <a:rPr lang="en-US" altLang="en-US" sz="1200" b="1" dirty="0">
                <a:latin typeface="Times New Roman" panose="02020603050405020304" pitchFamily="18" charset="0"/>
                <a:cs typeface="Times New Roman" panose="02020603050405020304" pitchFamily="18" charset="0"/>
              </a:rPr>
              <a:t>FOREVER</a:t>
            </a:r>
            <a:endParaRPr lang="en-US" altLang="en-US" sz="1200" b="0" dirty="0">
              <a:latin typeface="Times New Roman" panose="02020603050405020304" pitchFamily="18" charset="0"/>
              <a:cs typeface="Times New Roman" panose="02020603050405020304" pitchFamily="18" charset="0"/>
            </a:endParaRPr>
          </a:p>
          <a:p>
            <a:pPr eaLnBrk="1" hangingPunct="1">
              <a:defRPr/>
            </a:pPr>
            <a:r>
              <a:rPr lang="en-US" altLang="en-US" sz="1200" b="0" dirty="0">
                <a:latin typeface="Times New Roman" panose="02020603050405020304" pitchFamily="18" charset="0"/>
                <a:cs typeface="Times New Roman" panose="02020603050405020304" pitchFamily="18" charset="0"/>
              </a:rPr>
              <a:t>&gt;&gt;&gt;&gt;&gt;&gt;&gt;&gt;&gt;&gt;&gt;&gt;&gt;&gt;&gt;&gt;&gt;&gt;&gt;</a:t>
            </a:r>
            <a:endParaRPr lang="en-US" altLang="en-US" sz="1200" b="1" dirty="0">
              <a:latin typeface="Times New Roman" panose="02020603050405020304" pitchFamily="18" charset="0"/>
              <a:cs typeface="Times New Roman" panose="02020603050405020304" pitchFamily="18" charset="0"/>
            </a:endParaRPr>
          </a:p>
          <a:p>
            <a:pPr eaLnBrk="1" hangingPunct="1">
              <a:defRPr/>
            </a:pPr>
            <a:r>
              <a:rPr lang="en-US" altLang="en-US" sz="1200" dirty="0">
                <a:latin typeface="Times New Roman" panose="02020603050405020304" pitchFamily="18" charset="0"/>
                <a:cs typeface="Times New Roman" panose="02020603050405020304" pitchFamily="18" charset="0"/>
              </a:rPr>
              <a:t>    4. There is no </a:t>
            </a:r>
            <a:r>
              <a:rPr lang="en-US" altLang="en-US" sz="1200" b="1" dirty="0">
                <a:latin typeface="Times New Roman" panose="02020603050405020304" pitchFamily="18" charset="0"/>
                <a:cs typeface="Times New Roman" panose="02020603050405020304" pitchFamily="18" charset="0"/>
              </a:rPr>
              <a:t>REST DAY </a:t>
            </a:r>
            <a:r>
              <a:rPr lang="en-US" altLang="en-US" sz="1200" dirty="0">
                <a:latin typeface="Times New Roman" panose="02020603050405020304" pitchFamily="18" charset="0"/>
                <a:cs typeface="Times New Roman" panose="02020603050405020304" pitchFamily="18" charset="0"/>
              </a:rPr>
              <a:t>nor </a:t>
            </a:r>
            <a:r>
              <a:rPr lang="en-US" altLang="en-US" sz="1200" b="1" dirty="0">
                <a:latin typeface="Times New Roman" panose="02020603050405020304" pitchFamily="18" charset="0"/>
                <a:cs typeface="Times New Roman" panose="02020603050405020304" pitchFamily="18" charset="0"/>
              </a:rPr>
              <a:t>NIGHT</a:t>
            </a:r>
            <a:r>
              <a:rPr lang="en-US" altLang="en-US" sz="1200" b="0" dirty="0">
                <a:latin typeface="Times New Roman" panose="02020603050405020304" pitchFamily="18" charset="0"/>
                <a:cs typeface="Times New Roman" panose="02020603050405020304" pitchFamily="18" charset="0"/>
              </a:rPr>
              <a:t>, no need for an alarm clock there!</a:t>
            </a:r>
            <a:endParaRPr lang="en-US" altLang="en-US" sz="1200"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056C03-BA41-46A7-B93D-03DACD2A7DD4}" type="slidenum">
              <a:rPr lang="en-US" smtClean="0"/>
              <a:t>8</a:t>
            </a:fld>
            <a:endParaRPr lang="en-US"/>
          </a:p>
        </p:txBody>
      </p:sp>
    </p:spTree>
    <p:extLst>
      <p:ext uri="{BB962C8B-B14F-4D97-AF65-F5344CB8AC3E}">
        <p14:creationId xmlns:p14="http://schemas.microsoft.com/office/powerpoint/2010/main" val="216739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dirty="0">
                <a:latin typeface="Times New Roman" panose="02020603050405020304" pitchFamily="18" charset="0"/>
                <a:cs typeface="Times New Roman" panose="02020603050405020304" pitchFamily="18" charset="0"/>
              </a:rPr>
              <a:t>I can learn there was Someone to be saved by – </a:t>
            </a:r>
            <a:r>
              <a:rPr lang="en-US" altLang="en-US" sz="1200" b="1" dirty="0">
                <a:latin typeface="Times New Roman" panose="02020603050405020304" pitchFamily="18" charset="0"/>
                <a:cs typeface="Times New Roman" panose="02020603050405020304" pitchFamily="18" charset="0"/>
              </a:rPr>
              <a:t>JESUS</a:t>
            </a:r>
            <a:endParaRPr lang="en-US" altLang="en-US" sz="1200" b="0" dirty="0">
              <a:latin typeface="Times New Roman" panose="02020603050405020304" pitchFamily="18" charset="0"/>
              <a:cs typeface="Times New Roman" panose="02020603050405020304" pitchFamily="18" charset="0"/>
            </a:endParaRPr>
          </a:p>
          <a:p>
            <a:r>
              <a:rPr lang="en-US" altLang="en-US" sz="1200" b="0" dirty="0">
                <a:latin typeface="Times New Roman" panose="02020603050405020304" pitchFamily="18" charset="0"/>
                <a:cs typeface="Times New Roman" panose="02020603050405020304" pitchFamily="18" charset="0"/>
              </a:rPr>
              <a:t>&gt;&gt;&gt;&gt;&gt;&gt;&gt;&gt;&gt;&gt;&gt;&gt;&gt;&gt;&gt;&gt;&gt;&gt;&gt;&gt;</a:t>
            </a:r>
          </a:p>
          <a:p>
            <a:pPr eaLnBrk="1" hangingPunct="1">
              <a:lnSpc>
                <a:spcPct val="90000"/>
              </a:lnSpc>
              <a:defRPr/>
            </a:pPr>
            <a:r>
              <a:rPr lang="en-US" sz="1200" b="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1 Corinthians 6:9-11</a:t>
            </a:r>
          </a:p>
          <a:p>
            <a:pPr rtl="0"/>
            <a:r>
              <a:rPr lang="en-US" sz="1200" b="0" i="1" u="none" strike="noStrike" kern="1200" baseline="0" dirty="0">
                <a:solidFill>
                  <a:schemeClr val="tx1"/>
                </a:solidFill>
                <a:latin typeface="+mn-lt"/>
                <a:ea typeface="+mn-ea"/>
                <a:cs typeface="+mn-cs"/>
              </a:rPr>
              <a:t>And such were some of you. But you were washed, but you were sanctified, but you were justified in the name of the Lord Jesus and by the Spirit of our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6:11</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eaLnBrk="1" hangingPunct="1">
              <a:lnSpc>
                <a:spcPct val="90000"/>
              </a:lnSpc>
              <a:defRPr/>
            </a:pPr>
            <a:r>
              <a:rPr lang="en-US" altLang="en-US" sz="1200" dirty="0">
                <a:latin typeface="Times New Roman" panose="02020603050405020304" pitchFamily="18" charset="0"/>
                <a:cs typeface="Times New Roman" panose="02020603050405020304" pitchFamily="18" charset="0"/>
              </a:rPr>
              <a:t>&gt;&gt;&gt;&gt;&gt;&gt;&gt;&gt;&gt;&gt;&gt;&gt;&gt;&gt;&gt;&gt;&gt;&gt;&gt;&gt;&gt;</a:t>
            </a:r>
          </a:p>
          <a:p>
            <a:pPr eaLnBrk="1" hangingPunct="1">
              <a:lnSpc>
                <a:spcPct val="90000"/>
              </a:lnSpc>
              <a:defRPr/>
            </a:pPr>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Hebrews 9:11-15 </a:t>
            </a:r>
            <a:r>
              <a:rPr lang="en-US" altLang="en-US" sz="1200" dirty="0">
                <a:latin typeface="Times New Roman" panose="02020603050405020304" pitchFamily="18" charset="0"/>
                <a:cs typeface="Times New Roman" panose="02020603050405020304" pitchFamily="18" charset="0"/>
              </a:rPr>
              <a:t>– Jesus offered </a:t>
            </a:r>
            <a:r>
              <a:rPr lang="en-US" altLang="en-US" sz="1200" b="1" dirty="0">
                <a:latin typeface="Times New Roman" panose="02020603050405020304" pitchFamily="18" charset="0"/>
                <a:cs typeface="Times New Roman" panose="02020603050405020304" pitchFamily="18" charset="0"/>
              </a:rPr>
              <a:t>HIMSELF</a:t>
            </a:r>
            <a:endParaRPr lang="en-US" altLang="en-US" sz="1200" b="0"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Not with the blood of goats and calves, but with </a:t>
            </a:r>
            <a:r>
              <a:rPr lang="en-US" sz="1200" b="1" i="1" u="none" strike="noStrike" kern="1200" baseline="0" dirty="0">
                <a:solidFill>
                  <a:schemeClr val="tx1"/>
                </a:solidFill>
                <a:latin typeface="+mn-lt"/>
                <a:ea typeface="+mn-ea"/>
                <a:cs typeface="+mn-cs"/>
              </a:rPr>
              <a:t>His own blood </a:t>
            </a:r>
            <a:r>
              <a:rPr lang="en-US" sz="1200" b="0" i="1" u="none" strike="noStrike" kern="1200" baseline="0" dirty="0">
                <a:solidFill>
                  <a:schemeClr val="tx1"/>
                </a:solidFill>
                <a:latin typeface="+mn-lt"/>
                <a:ea typeface="+mn-ea"/>
                <a:cs typeface="+mn-cs"/>
              </a:rPr>
              <a:t>He entered the Most Holy Place once for all, having obtained eternal redemption.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9:12</a:t>
            </a:r>
            <a:r>
              <a:rPr lang="en-US" sz="1200" b="0" i="0" u="none" strike="noStrike" kern="1200" baseline="0" dirty="0">
                <a:solidFill>
                  <a:schemeClr val="tx1"/>
                </a:solidFill>
                <a:latin typeface="+mn-lt"/>
                <a:ea typeface="+mn-ea"/>
                <a:cs typeface="+mn-cs"/>
              </a:rPr>
              <a:t>)</a:t>
            </a:r>
            <a:endParaRPr lang="en-US" altLang="en-US" sz="1200" b="0" dirty="0">
              <a:latin typeface="Times New Roman" panose="02020603050405020304" pitchFamily="18" charset="0"/>
              <a:cs typeface="Times New Roman" panose="02020603050405020304" pitchFamily="18" charset="0"/>
            </a:endParaRPr>
          </a:p>
          <a:p>
            <a:pPr eaLnBrk="1" hangingPunct="1">
              <a:lnSpc>
                <a:spcPct val="90000"/>
              </a:lnSpc>
              <a:defRPr/>
            </a:pPr>
            <a:r>
              <a:rPr lang="en-US" altLang="en-US" sz="1200" b="0" dirty="0">
                <a:latin typeface="Times New Roman" panose="02020603050405020304" pitchFamily="18" charset="0"/>
                <a:cs typeface="Times New Roman" panose="02020603050405020304" pitchFamily="18" charset="0"/>
              </a:rPr>
              <a:t>&gt;&gt;&gt;&gt;&gt;&gt;&gt;&gt;&gt;&gt;&gt;&gt;&gt;&gt;&gt;&gt;&gt;&gt;&gt;&gt;&gt;</a:t>
            </a:r>
            <a:endParaRPr lang="en-US" altLang="en-US" sz="1200" b="1" dirty="0">
              <a:latin typeface="Times New Roman" panose="02020603050405020304" pitchFamily="18" charset="0"/>
              <a:cs typeface="Times New Roman" panose="02020603050405020304" pitchFamily="18" charset="0"/>
            </a:endParaRPr>
          </a:p>
          <a:p>
            <a:pPr eaLnBrk="1" hangingPunct="1">
              <a:lnSpc>
                <a:spcPct val="90000"/>
              </a:lnSpc>
              <a:defRPr/>
            </a:pPr>
            <a:r>
              <a:rPr lang="en-US" altLang="en-US" sz="120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Revelation 1:5 </a:t>
            </a:r>
            <a:r>
              <a:rPr lang="en-US" altLang="en-US" sz="1200" dirty="0">
                <a:latin typeface="Times New Roman" panose="02020603050405020304" pitchFamily="18" charset="0"/>
                <a:cs typeface="Times New Roman" panose="02020603050405020304" pitchFamily="18" charset="0"/>
              </a:rPr>
              <a:t>– He washes us from our sins in His </a:t>
            </a:r>
            <a:r>
              <a:rPr lang="en-US" altLang="en-US" sz="1200" b="1" dirty="0">
                <a:latin typeface="Times New Roman" panose="02020603050405020304" pitchFamily="18" charset="0"/>
                <a:cs typeface="Times New Roman" panose="02020603050405020304" pitchFamily="18" charset="0"/>
              </a:rPr>
              <a:t>BLOOD</a:t>
            </a:r>
            <a:endParaRPr lang="en-US" altLang="en-US" sz="1200" b="0"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and from Jesus Christ, the faithful witness, the firstborn from the dead, and the ruler over the kings of the earth. To Him who loved us and washed us from our sins in His own blood,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1:5</a:t>
            </a:r>
            <a:r>
              <a:rPr lang="en-US" sz="1200" b="0" i="0" u="none" strike="noStrike" kern="1200" baseline="0" dirty="0">
                <a:solidFill>
                  <a:schemeClr val="tx1"/>
                </a:solidFill>
                <a:latin typeface="+mn-lt"/>
                <a:ea typeface="+mn-ea"/>
                <a:cs typeface="+mn-cs"/>
              </a:rPr>
              <a:t>)</a:t>
            </a:r>
            <a:endParaRPr lang="en-US" altLang="en-US" sz="1200" b="0" dirty="0">
              <a:latin typeface="Times New Roman" panose="02020603050405020304" pitchFamily="18" charset="0"/>
              <a:cs typeface="Times New Roman" panose="02020603050405020304" pitchFamily="18" charset="0"/>
            </a:endParaRPr>
          </a:p>
          <a:p>
            <a:pPr eaLnBrk="1" hangingPunct="1">
              <a:lnSpc>
                <a:spcPct val="90000"/>
              </a:lnSpc>
              <a:defRPr/>
            </a:pPr>
            <a:r>
              <a:rPr lang="en-US" altLang="en-US" sz="1200" b="0" dirty="0">
                <a:latin typeface="Times New Roman" panose="02020603050405020304" pitchFamily="18" charset="0"/>
                <a:cs typeface="Times New Roman" panose="02020603050405020304" pitchFamily="18" charset="0"/>
              </a:rPr>
              <a:t>&gt;&gt;&gt;&gt;&gt;&gt;&gt;&gt;&gt;&gt;&gt;&gt;&gt;&gt;&gt;&gt;&gt;&gt;&gt;&gt;&gt;</a:t>
            </a:r>
            <a:endParaRPr lang="en-US" altLang="en-US" sz="1200" b="1" dirty="0">
              <a:latin typeface="Times New Roman" panose="02020603050405020304" pitchFamily="18" charset="0"/>
              <a:cs typeface="Times New Roman" panose="02020603050405020304" pitchFamily="18" charset="0"/>
            </a:endParaRPr>
          </a:p>
          <a:p>
            <a:pPr eaLnBrk="1" hangingPunct="1">
              <a:lnSpc>
                <a:spcPct val="90000"/>
              </a:lnSpc>
              <a:defRPr/>
            </a:pPr>
            <a:r>
              <a:rPr lang="en-US" altLang="en-US" sz="1200" dirty="0">
                <a:latin typeface="Times New Roman" panose="02020603050405020304" pitchFamily="18" charset="0"/>
                <a:cs typeface="Times New Roman" panose="02020603050405020304" pitchFamily="18" charset="0"/>
              </a:rPr>
              <a:t>    5. </a:t>
            </a:r>
            <a:r>
              <a:rPr lang="en-US" altLang="en-US" sz="1200" b="1" dirty="0">
                <a:latin typeface="Times New Roman" panose="02020603050405020304" pitchFamily="18" charset="0"/>
                <a:cs typeface="Times New Roman" panose="02020603050405020304" pitchFamily="18" charset="0"/>
              </a:rPr>
              <a:t>Ephesians 1:7 </a:t>
            </a:r>
            <a:r>
              <a:rPr lang="en-US" altLang="en-US" sz="1200" dirty="0">
                <a:latin typeface="Times New Roman" panose="02020603050405020304" pitchFamily="18" charset="0"/>
                <a:cs typeface="Times New Roman" panose="02020603050405020304" pitchFamily="18" charset="0"/>
              </a:rPr>
              <a:t>– In Him we have </a:t>
            </a:r>
            <a:r>
              <a:rPr lang="en-US" altLang="en-US" sz="1200" b="1" dirty="0">
                <a:latin typeface="Times New Roman" panose="02020603050405020304" pitchFamily="18" charset="0"/>
                <a:cs typeface="Times New Roman" panose="02020603050405020304" pitchFamily="18" charset="0"/>
              </a:rPr>
              <a:t>REDEMPTION </a:t>
            </a:r>
            <a:r>
              <a:rPr lang="en-US" altLang="en-US" sz="1200" dirty="0">
                <a:latin typeface="Times New Roman" panose="02020603050405020304" pitchFamily="18" charset="0"/>
                <a:cs typeface="Times New Roman" panose="02020603050405020304" pitchFamily="18" charset="0"/>
              </a:rPr>
              <a:t>thru His blood, the </a:t>
            </a:r>
            <a:r>
              <a:rPr lang="en-US" altLang="en-US" sz="1200" b="1" dirty="0">
                <a:latin typeface="Times New Roman" panose="02020603050405020304" pitchFamily="18" charset="0"/>
                <a:cs typeface="Times New Roman" panose="02020603050405020304" pitchFamily="18" charset="0"/>
              </a:rPr>
              <a:t>REMISSION </a:t>
            </a:r>
            <a:r>
              <a:rPr lang="en-US" altLang="en-US" sz="1200" dirty="0">
                <a:latin typeface="Times New Roman" panose="02020603050405020304" pitchFamily="18" charset="0"/>
                <a:cs typeface="Times New Roman" panose="02020603050405020304" pitchFamily="18" charset="0"/>
              </a:rPr>
              <a:t>of </a:t>
            </a:r>
            <a:r>
              <a:rPr lang="en-US" altLang="en-US" sz="1200" b="1" dirty="0">
                <a:latin typeface="Times New Roman" panose="02020603050405020304" pitchFamily="18" charset="0"/>
                <a:cs typeface="Times New Roman" panose="02020603050405020304" pitchFamily="18" charset="0"/>
              </a:rPr>
              <a:t>SINS</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In Him we have redemption through His blood, the forgiveness of sins, according to the riches of His grace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Ephesians 1:7</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eaLnBrk="1" hangingPunct="1">
              <a:lnSpc>
                <a:spcPct val="90000"/>
              </a:lnSpc>
              <a:defRPr/>
            </a:pPr>
            <a:r>
              <a:rPr lang="en-US" altLang="en-US" sz="1200" dirty="0">
                <a:latin typeface="Times New Roman" panose="02020603050405020304" pitchFamily="18" charset="0"/>
                <a:cs typeface="Times New Roman" panose="02020603050405020304" pitchFamily="18" charset="0"/>
              </a:rPr>
              <a:t>&gt;&gt;&gt;&gt;&gt;&gt;&gt;&gt;&gt;&gt;&gt;&gt;&gt;&gt;&gt;&gt;&gt;&gt;&gt;&gt;&gt;</a:t>
            </a:r>
          </a:p>
          <a:p>
            <a:pPr eaLnBrk="1" hangingPunct="1">
              <a:lnSpc>
                <a:spcPct val="90000"/>
              </a:lnSpc>
              <a:defRPr/>
            </a:pPr>
            <a:r>
              <a:rPr lang="en-US" altLang="en-US" sz="1200" dirty="0">
                <a:latin typeface="Times New Roman" panose="02020603050405020304" pitchFamily="18" charset="0"/>
                <a:cs typeface="Times New Roman" panose="02020603050405020304" pitchFamily="18" charset="0"/>
              </a:rPr>
              <a:t>    6. </a:t>
            </a:r>
            <a:r>
              <a:rPr lang="en-US" altLang="en-US" sz="1200" b="1" dirty="0">
                <a:latin typeface="Times New Roman" panose="02020603050405020304" pitchFamily="18" charset="0"/>
                <a:cs typeface="Times New Roman" panose="02020603050405020304" pitchFamily="18" charset="0"/>
              </a:rPr>
              <a:t>1 Peter 1:18-19</a:t>
            </a:r>
            <a:r>
              <a:rPr lang="en-US" altLang="en-US" sz="1200" b="0" dirty="0">
                <a:latin typeface="Times New Roman" panose="02020603050405020304" pitchFamily="18" charset="0"/>
                <a:cs typeface="Times New Roman" panose="02020603050405020304" pitchFamily="18" charset="0"/>
              </a:rPr>
              <a:t> – You were redeemed with the blood of Christ</a:t>
            </a:r>
            <a:endParaRPr lang="en-US" altLang="en-US" sz="1200" b="1"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knowing that you were not redeemed with corruptible things, like silver or gold, from your aimless conduct received by tradition from your fathers, but with the precious blood of Christ, as of a lamb without blemish and without spot.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1:18-19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056C03-BA41-46A7-B93D-03DACD2A7DD4}" type="slidenum">
              <a:rPr lang="en-US" smtClean="0"/>
              <a:t>9</a:t>
            </a:fld>
            <a:endParaRPr lang="en-US"/>
          </a:p>
        </p:txBody>
      </p:sp>
    </p:spTree>
    <p:extLst>
      <p:ext uri="{BB962C8B-B14F-4D97-AF65-F5344CB8AC3E}">
        <p14:creationId xmlns:p14="http://schemas.microsoft.com/office/powerpoint/2010/main" val="190508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    1. I can learn there was Something to be saved to – </a:t>
            </a:r>
            <a:r>
              <a:rPr lang="en-US" altLang="en-US" sz="1200" b="1" dirty="0">
                <a:latin typeface="Times New Roman" panose="02020603050405020304" pitchFamily="18" charset="0"/>
                <a:cs typeface="Times New Roman" panose="02020603050405020304" pitchFamily="18" charset="0"/>
              </a:rPr>
              <a:t>HEAVEN</a:t>
            </a:r>
            <a:endParaRPr lang="en-US" altLang="en-US" sz="1200" b="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&gt;&gt;&gt;&gt;&gt;&gt;&gt;&gt;&gt;&gt;&gt;&gt;&gt;&gt;&gt;&gt;&gt;</a:t>
            </a:r>
            <a:endParaRPr lang="en-US" dirty="0"/>
          </a:p>
          <a:p>
            <a:pPr eaLnBrk="1" hangingPunct="1">
              <a:defRPr/>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Revelation 7:9-18</a:t>
            </a:r>
          </a:p>
          <a:p>
            <a:pPr rtl="0"/>
            <a:r>
              <a:rPr lang="en-US" sz="1200" b="0" i="1" u="none" strike="noStrike" kern="1200" baseline="0" dirty="0">
                <a:solidFill>
                  <a:schemeClr val="tx1"/>
                </a:solidFill>
                <a:latin typeface="+mn-lt"/>
                <a:ea typeface="+mn-ea"/>
                <a:cs typeface="+mn-cs"/>
              </a:rPr>
              <a:t>And I said to him, "Sir, you know." So he said to me, "These are the ones who come out of the great tribulation, and washed their robes and made them white in the blood of the Lamb. Therefore they are before the throne of God, and serve Him day and night in His temple. And He who sits on the throne will dwell among them.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7:14-15</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eaLnBrk="1" hangingPunct="1">
              <a:defRPr/>
            </a:pPr>
            <a:r>
              <a:rPr lang="en-US" altLang="en-US" sz="1200" dirty="0">
                <a:latin typeface="Times New Roman" panose="02020603050405020304" pitchFamily="18" charset="0"/>
                <a:cs typeface="Times New Roman" panose="02020603050405020304" pitchFamily="18" charset="0"/>
              </a:rPr>
              <a:t>&gt;&gt;&gt;&gt;&gt;&gt;&gt;&gt;&gt;&gt;&gt;&gt;&gt;&gt;&gt;&gt;&gt;</a:t>
            </a:r>
          </a:p>
          <a:p>
            <a:pPr eaLnBrk="1" hangingPunct="1">
              <a:defRPr/>
            </a:pPr>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Revelation 21:1-7</a:t>
            </a:r>
          </a:p>
          <a:p>
            <a:pPr rtl="0"/>
            <a:r>
              <a:rPr lang="en-US" sz="1200" b="0" i="1" u="none" strike="noStrike" kern="1200" baseline="0" dirty="0">
                <a:solidFill>
                  <a:schemeClr val="tx1"/>
                </a:solidFill>
                <a:latin typeface="+mn-lt"/>
                <a:ea typeface="+mn-ea"/>
                <a:cs typeface="+mn-cs"/>
              </a:rPr>
              <a:t>He who overcomes shall inherit all things, and I will be his God and he shall be My son.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21:7</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eaLnBrk="1" hangingPunct="1">
              <a:defRPr/>
            </a:pPr>
            <a:r>
              <a:rPr lang="en-US" altLang="en-US" sz="1200" dirty="0">
                <a:latin typeface="Times New Roman" panose="02020603050405020304" pitchFamily="18" charset="0"/>
                <a:cs typeface="Times New Roman" panose="02020603050405020304" pitchFamily="18" charset="0"/>
              </a:rPr>
              <a:t>&gt;&gt;&gt;&gt;&gt;&gt;&gt;&gt;&gt;&gt;&gt;&gt;&gt;&gt;&gt;&gt;&gt;</a:t>
            </a:r>
          </a:p>
          <a:p>
            <a:pPr eaLnBrk="1" hangingPunct="1">
              <a:defRPr/>
            </a:pPr>
            <a:r>
              <a:rPr lang="en-US" altLang="en-US" sz="120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Revelation 21:21-22:5</a:t>
            </a:r>
          </a:p>
          <a:p>
            <a:pPr rtl="0"/>
            <a:r>
              <a:rPr lang="en-US" sz="1200" b="0" i="1" u="none" strike="noStrike" kern="1200" baseline="0" dirty="0">
                <a:solidFill>
                  <a:schemeClr val="tx1"/>
                </a:solidFill>
                <a:latin typeface="+mn-lt"/>
                <a:ea typeface="+mn-ea"/>
                <a:cs typeface="+mn-cs"/>
              </a:rPr>
              <a:t>The city had no need of the sun or of the moon to shine in it, for the glory of God illuminated it. The Lamb is its light. And the nations of those who are saved shall walk in its light, and the kings of the earth bring their glory and honor into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21:23-24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defRPr/>
            </a:pPr>
            <a:endParaRPr lang="en-US" alt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056C03-BA41-46A7-B93D-03DACD2A7DD4}" type="slidenum">
              <a:rPr lang="en-US" smtClean="0"/>
              <a:t>10</a:t>
            </a:fld>
            <a:endParaRPr lang="en-US"/>
          </a:p>
        </p:txBody>
      </p:sp>
    </p:spTree>
    <p:extLst>
      <p:ext uri="{BB962C8B-B14F-4D97-AF65-F5344CB8AC3E}">
        <p14:creationId xmlns:p14="http://schemas.microsoft.com/office/powerpoint/2010/main" val="91369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85D0B91-9748-4EAB-B5C9-D1F36E7C6056}"/>
              </a:ext>
            </a:extLst>
          </p:cNvPr>
          <p:cNvGrpSpPr>
            <a:grpSpLocks/>
          </p:cNvGrpSpPr>
          <p:nvPr/>
        </p:nvGrpSpPr>
        <p:grpSpPr bwMode="auto">
          <a:xfrm>
            <a:off x="4234" y="4267200"/>
            <a:ext cx="12187767" cy="2590800"/>
            <a:chOff x="2" y="2688"/>
            <a:chExt cx="5758" cy="1632"/>
          </a:xfrm>
        </p:grpSpPr>
        <p:sp>
          <p:nvSpPr>
            <p:cNvPr id="5" name="Freeform 3">
              <a:extLst>
                <a:ext uri="{FF2B5EF4-FFF2-40B4-BE49-F238E27FC236}">
                  <a16:creationId xmlns:a16="http://schemas.microsoft.com/office/drawing/2014/main" id="{4D1CF335-CF22-4D29-885A-9B85C37B7A61}"/>
                </a:ext>
              </a:extLst>
            </p:cNvPr>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a:extLst>
                <a:ext uri="{FF2B5EF4-FFF2-40B4-BE49-F238E27FC236}">
                  <a16:creationId xmlns:a16="http://schemas.microsoft.com/office/drawing/2014/main" id="{EA611390-9061-4AC9-9AA0-DF073F7EE101}"/>
                </a:ext>
              </a:extLst>
            </p:cNvPr>
            <p:cNvGrpSpPr>
              <a:grpSpLocks/>
            </p:cNvGrpSpPr>
            <p:nvPr userDrawn="1"/>
          </p:nvGrpSpPr>
          <p:grpSpPr bwMode="auto">
            <a:xfrm>
              <a:off x="3528" y="3715"/>
              <a:ext cx="792" cy="521"/>
              <a:chOff x="3527" y="3715"/>
              <a:chExt cx="792" cy="521"/>
            </a:xfrm>
          </p:grpSpPr>
          <p:sp>
            <p:nvSpPr>
              <p:cNvPr id="57" name="Oval 5">
                <a:extLst>
                  <a:ext uri="{FF2B5EF4-FFF2-40B4-BE49-F238E27FC236}">
                    <a16:creationId xmlns:a16="http://schemas.microsoft.com/office/drawing/2014/main" id="{8703C403-A2AA-452E-BC51-0EA07BF08A6E}"/>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8" name="Oval 6">
                <a:extLst>
                  <a:ext uri="{FF2B5EF4-FFF2-40B4-BE49-F238E27FC236}">
                    <a16:creationId xmlns:a16="http://schemas.microsoft.com/office/drawing/2014/main" id="{13FEF927-53A5-46BD-8391-11D49DE8A6FF}"/>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9" name="Oval 7">
                <a:extLst>
                  <a:ext uri="{FF2B5EF4-FFF2-40B4-BE49-F238E27FC236}">
                    <a16:creationId xmlns:a16="http://schemas.microsoft.com/office/drawing/2014/main" id="{07B3519C-720F-4EE8-BF29-D6DFFE5850A4}"/>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0" name="Oval 8">
                <a:extLst>
                  <a:ext uri="{FF2B5EF4-FFF2-40B4-BE49-F238E27FC236}">
                    <a16:creationId xmlns:a16="http://schemas.microsoft.com/office/drawing/2014/main" id="{0793DC42-2D50-46C3-ADA1-6B16EA80C2FA}"/>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1" name="Oval 9">
                <a:extLst>
                  <a:ext uri="{FF2B5EF4-FFF2-40B4-BE49-F238E27FC236}">
                    <a16:creationId xmlns:a16="http://schemas.microsoft.com/office/drawing/2014/main" id="{DEAE9876-A582-421F-AD1E-04CEE7D51A39}"/>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2" name="Freeform 10">
                <a:extLst>
                  <a:ext uri="{FF2B5EF4-FFF2-40B4-BE49-F238E27FC236}">
                    <a16:creationId xmlns:a16="http://schemas.microsoft.com/office/drawing/2014/main" id="{C82B13CE-EC06-4CE8-844B-B98FC4D1D597}"/>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3" name="Freeform 11">
                <a:extLst>
                  <a:ext uri="{FF2B5EF4-FFF2-40B4-BE49-F238E27FC236}">
                    <a16:creationId xmlns:a16="http://schemas.microsoft.com/office/drawing/2014/main" id="{166379B7-479D-4FE4-9BE3-45D502CB13C5}"/>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4" name="Freeform 12">
                <a:extLst>
                  <a:ext uri="{FF2B5EF4-FFF2-40B4-BE49-F238E27FC236}">
                    <a16:creationId xmlns:a16="http://schemas.microsoft.com/office/drawing/2014/main" id="{610C9189-3FEF-4786-839F-D7A860697333}"/>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5" name="Freeform 13">
                <a:extLst>
                  <a:ext uri="{FF2B5EF4-FFF2-40B4-BE49-F238E27FC236}">
                    <a16:creationId xmlns:a16="http://schemas.microsoft.com/office/drawing/2014/main" id="{2199C888-CCFA-4EAD-877B-93B5097363B4}"/>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6" name="Freeform 14">
                <a:extLst>
                  <a:ext uri="{FF2B5EF4-FFF2-40B4-BE49-F238E27FC236}">
                    <a16:creationId xmlns:a16="http://schemas.microsoft.com/office/drawing/2014/main" id="{F7B0F79D-198D-4DC1-BC07-2D44760AA990}"/>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7" name="Oval 15">
                <a:extLst>
                  <a:ext uri="{FF2B5EF4-FFF2-40B4-BE49-F238E27FC236}">
                    <a16:creationId xmlns:a16="http://schemas.microsoft.com/office/drawing/2014/main" id="{C806998B-48B6-4800-B985-7EABCF0264B3}"/>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7" name="Group 16">
              <a:extLst>
                <a:ext uri="{FF2B5EF4-FFF2-40B4-BE49-F238E27FC236}">
                  <a16:creationId xmlns:a16="http://schemas.microsoft.com/office/drawing/2014/main" id="{C85CAA23-CA4F-428E-B872-64A7239DAB48}"/>
                </a:ext>
              </a:extLst>
            </p:cNvPr>
            <p:cNvGrpSpPr>
              <a:grpSpLocks/>
            </p:cNvGrpSpPr>
            <p:nvPr userDrawn="1"/>
          </p:nvGrpSpPr>
          <p:grpSpPr bwMode="auto">
            <a:xfrm>
              <a:off x="1776" y="3631"/>
              <a:ext cx="1626" cy="683"/>
              <a:chOff x="1776" y="3631"/>
              <a:chExt cx="1626" cy="683"/>
            </a:xfrm>
          </p:grpSpPr>
          <p:sp>
            <p:nvSpPr>
              <p:cNvPr id="39" name="Oval 17">
                <a:extLst>
                  <a:ext uri="{FF2B5EF4-FFF2-40B4-BE49-F238E27FC236}">
                    <a16:creationId xmlns:a16="http://schemas.microsoft.com/office/drawing/2014/main" id="{898A3AC4-4B84-4CE1-950B-B64228D54AE6}"/>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0" name="Oval 18">
                <a:extLst>
                  <a:ext uri="{FF2B5EF4-FFF2-40B4-BE49-F238E27FC236}">
                    <a16:creationId xmlns:a16="http://schemas.microsoft.com/office/drawing/2014/main" id="{5E9D4928-7C6A-47B1-8838-C9F754A5C854}"/>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 name="Oval 19">
                <a:extLst>
                  <a:ext uri="{FF2B5EF4-FFF2-40B4-BE49-F238E27FC236}">
                    <a16:creationId xmlns:a16="http://schemas.microsoft.com/office/drawing/2014/main" id="{11E722C4-F639-45A4-A56B-2F31C3274E1B}"/>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2" name="Oval 20">
                <a:extLst>
                  <a:ext uri="{FF2B5EF4-FFF2-40B4-BE49-F238E27FC236}">
                    <a16:creationId xmlns:a16="http://schemas.microsoft.com/office/drawing/2014/main" id="{D2196586-49CB-48EA-BAB4-67D1C169A6C1}"/>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3" name="Oval 21">
                <a:extLst>
                  <a:ext uri="{FF2B5EF4-FFF2-40B4-BE49-F238E27FC236}">
                    <a16:creationId xmlns:a16="http://schemas.microsoft.com/office/drawing/2014/main" id="{4770C624-671F-439A-B65F-51BBA1D7AF22}"/>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4" name="Oval 22">
                <a:extLst>
                  <a:ext uri="{FF2B5EF4-FFF2-40B4-BE49-F238E27FC236}">
                    <a16:creationId xmlns:a16="http://schemas.microsoft.com/office/drawing/2014/main" id="{90609B29-C1B8-4CFC-914C-4665A972D81F}"/>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5" name="Oval 23">
                <a:extLst>
                  <a:ext uri="{FF2B5EF4-FFF2-40B4-BE49-F238E27FC236}">
                    <a16:creationId xmlns:a16="http://schemas.microsoft.com/office/drawing/2014/main" id="{A9EA6234-FC5D-43E4-81A0-FFED81059771}"/>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6" name="Oval 24">
                <a:extLst>
                  <a:ext uri="{FF2B5EF4-FFF2-40B4-BE49-F238E27FC236}">
                    <a16:creationId xmlns:a16="http://schemas.microsoft.com/office/drawing/2014/main" id="{EA677B9B-F84E-4844-A45F-1AF61CA5A8A2}"/>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7" name="Freeform 25">
                <a:extLst>
                  <a:ext uri="{FF2B5EF4-FFF2-40B4-BE49-F238E27FC236}">
                    <a16:creationId xmlns:a16="http://schemas.microsoft.com/office/drawing/2014/main" id="{3C60AC85-879F-42CD-917C-65FCC1008B11}"/>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 name="Freeform 26">
                <a:extLst>
                  <a:ext uri="{FF2B5EF4-FFF2-40B4-BE49-F238E27FC236}">
                    <a16:creationId xmlns:a16="http://schemas.microsoft.com/office/drawing/2014/main" id="{DC673086-0E42-48FB-ACD6-7022A229AE8F}"/>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9" name="Freeform 27">
                <a:extLst>
                  <a:ext uri="{FF2B5EF4-FFF2-40B4-BE49-F238E27FC236}">
                    <a16:creationId xmlns:a16="http://schemas.microsoft.com/office/drawing/2014/main" id="{035475B3-E6B4-452F-B965-ECDAF5B7ADC5}"/>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 name="Freeform 28">
                <a:extLst>
                  <a:ext uri="{FF2B5EF4-FFF2-40B4-BE49-F238E27FC236}">
                    <a16:creationId xmlns:a16="http://schemas.microsoft.com/office/drawing/2014/main" id="{1FC7ED34-5349-4A56-B876-E62CB3C7A5F9}"/>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1" name="Freeform 29">
                <a:extLst>
                  <a:ext uri="{FF2B5EF4-FFF2-40B4-BE49-F238E27FC236}">
                    <a16:creationId xmlns:a16="http://schemas.microsoft.com/office/drawing/2014/main" id="{1D3BB097-B61B-4136-B134-1A77CA5B39A6}"/>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a:extLst>
                  <a:ext uri="{FF2B5EF4-FFF2-40B4-BE49-F238E27FC236}">
                    <a16:creationId xmlns:a16="http://schemas.microsoft.com/office/drawing/2014/main" id="{6059FF48-CF2C-41A9-B43E-C8D70C8AB392}"/>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a:extLst>
                  <a:ext uri="{FF2B5EF4-FFF2-40B4-BE49-F238E27FC236}">
                    <a16:creationId xmlns:a16="http://schemas.microsoft.com/office/drawing/2014/main" id="{E225BCDC-A539-4CC9-A577-F7E44E493228}"/>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4" name="Freeform 32">
                <a:extLst>
                  <a:ext uri="{FF2B5EF4-FFF2-40B4-BE49-F238E27FC236}">
                    <a16:creationId xmlns:a16="http://schemas.microsoft.com/office/drawing/2014/main" id="{7684C49D-8691-4202-AFED-ED8FE8650E0C}"/>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5" name="Freeform 33">
                <a:extLst>
                  <a:ext uri="{FF2B5EF4-FFF2-40B4-BE49-F238E27FC236}">
                    <a16:creationId xmlns:a16="http://schemas.microsoft.com/office/drawing/2014/main" id="{B82FEB82-C040-41D2-A58E-B8A16FD11B9F}"/>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6" name="Freeform 34">
                <a:extLst>
                  <a:ext uri="{FF2B5EF4-FFF2-40B4-BE49-F238E27FC236}">
                    <a16:creationId xmlns:a16="http://schemas.microsoft.com/office/drawing/2014/main" id="{4EA48298-B753-4A50-9C81-FF670A6120B6}"/>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a:extLst>
                <a:ext uri="{FF2B5EF4-FFF2-40B4-BE49-F238E27FC236}">
                  <a16:creationId xmlns:a16="http://schemas.microsoft.com/office/drawing/2014/main" id="{571A2074-682A-4DD5-B93E-6AAF142DCD6C}"/>
                </a:ext>
              </a:extLst>
            </p:cNvPr>
            <p:cNvGrpSpPr>
              <a:grpSpLocks/>
            </p:cNvGrpSpPr>
            <p:nvPr userDrawn="1"/>
          </p:nvGrpSpPr>
          <p:grpSpPr bwMode="auto">
            <a:xfrm>
              <a:off x="4128" y="3360"/>
              <a:ext cx="1351" cy="821"/>
              <a:chOff x="4128" y="3360"/>
              <a:chExt cx="1351" cy="821"/>
            </a:xfrm>
          </p:grpSpPr>
          <p:sp>
            <p:nvSpPr>
              <p:cNvPr id="22" name="Freeform 36">
                <a:extLst>
                  <a:ext uri="{FF2B5EF4-FFF2-40B4-BE49-F238E27FC236}">
                    <a16:creationId xmlns:a16="http://schemas.microsoft.com/office/drawing/2014/main" id="{972A7894-37AB-4132-807A-8D504AD2625E}"/>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37">
                <a:extLst>
                  <a:ext uri="{FF2B5EF4-FFF2-40B4-BE49-F238E27FC236}">
                    <a16:creationId xmlns:a16="http://schemas.microsoft.com/office/drawing/2014/main" id="{99C84DFA-15ED-496E-8A24-8A356A0A6FE7}"/>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 name="Freeform 38">
                <a:extLst>
                  <a:ext uri="{FF2B5EF4-FFF2-40B4-BE49-F238E27FC236}">
                    <a16:creationId xmlns:a16="http://schemas.microsoft.com/office/drawing/2014/main" id="{A6C75A9C-C0CC-4D3B-BC54-0550213A7D80}"/>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39">
                <a:extLst>
                  <a:ext uri="{FF2B5EF4-FFF2-40B4-BE49-F238E27FC236}">
                    <a16:creationId xmlns:a16="http://schemas.microsoft.com/office/drawing/2014/main" id="{6C0314C1-7DD1-4734-BBF7-CDB6441BABEB}"/>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6" name="Freeform 40">
                <a:extLst>
                  <a:ext uri="{FF2B5EF4-FFF2-40B4-BE49-F238E27FC236}">
                    <a16:creationId xmlns:a16="http://schemas.microsoft.com/office/drawing/2014/main" id="{E8DE21FE-7424-48E3-A5C9-821781D80F41}"/>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41">
                <a:extLst>
                  <a:ext uri="{FF2B5EF4-FFF2-40B4-BE49-F238E27FC236}">
                    <a16:creationId xmlns:a16="http://schemas.microsoft.com/office/drawing/2014/main" id="{D2F473D6-A5AC-477C-823E-AE602138169B}"/>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8" name="Freeform 42">
                <a:extLst>
                  <a:ext uri="{FF2B5EF4-FFF2-40B4-BE49-F238E27FC236}">
                    <a16:creationId xmlns:a16="http://schemas.microsoft.com/office/drawing/2014/main" id="{C7F1F6AA-4BB8-4D8F-BDBE-A45D20E863E6}"/>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43">
                <a:extLst>
                  <a:ext uri="{FF2B5EF4-FFF2-40B4-BE49-F238E27FC236}">
                    <a16:creationId xmlns:a16="http://schemas.microsoft.com/office/drawing/2014/main" id="{030C228E-1505-4ADB-9F24-6B37831AE5B2}"/>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a:extLst>
                  <a:ext uri="{FF2B5EF4-FFF2-40B4-BE49-F238E27FC236}">
                    <a16:creationId xmlns:a16="http://schemas.microsoft.com/office/drawing/2014/main" id="{7BC9BE88-B1D2-4341-9286-FC4FBC991653}"/>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45">
                <a:extLst>
                  <a:ext uri="{FF2B5EF4-FFF2-40B4-BE49-F238E27FC236}">
                    <a16:creationId xmlns:a16="http://schemas.microsoft.com/office/drawing/2014/main" id="{587A223E-488E-4404-B580-441933F82EF0}"/>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46">
                <a:extLst>
                  <a:ext uri="{FF2B5EF4-FFF2-40B4-BE49-F238E27FC236}">
                    <a16:creationId xmlns:a16="http://schemas.microsoft.com/office/drawing/2014/main" id="{ECFEBED0-DB5B-478A-8842-B49BBDA26D35}"/>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Oval 47">
                <a:extLst>
                  <a:ext uri="{FF2B5EF4-FFF2-40B4-BE49-F238E27FC236}">
                    <a16:creationId xmlns:a16="http://schemas.microsoft.com/office/drawing/2014/main" id="{620A2096-5431-4D29-912E-4E88608C9C4C}"/>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 name="Oval 48">
                <a:extLst>
                  <a:ext uri="{FF2B5EF4-FFF2-40B4-BE49-F238E27FC236}">
                    <a16:creationId xmlns:a16="http://schemas.microsoft.com/office/drawing/2014/main" id="{DB437AC5-83D1-419F-8EFD-60952AE12571}"/>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 name="Oval 49">
                <a:extLst>
                  <a:ext uri="{FF2B5EF4-FFF2-40B4-BE49-F238E27FC236}">
                    <a16:creationId xmlns:a16="http://schemas.microsoft.com/office/drawing/2014/main" id="{4060B3D3-3330-486B-9334-D1AF2E62F458}"/>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6" name="Oval 50">
                <a:extLst>
                  <a:ext uri="{FF2B5EF4-FFF2-40B4-BE49-F238E27FC236}">
                    <a16:creationId xmlns:a16="http://schemas.microsoft.com/office/drawing/2014/main" id="{BBA577FE-234D-426C-B220-1B366BC26C5B}"/>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 name="Oval 51">
                <a:extLst>
                  <a:ext uri="{FF2B5EF4-FFF2-40B4-BE49-F238E27FC236}">
                    <a16:creationId xmlns:a16="http://schemas.microsoft.com/office/drawing/2014/main" id="{9A3847A8-E447-4472-80EA-D92F81C8B177}"/>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8" name="Oval 52">
                <a:extLst>
                  <a:ext uri="{FF2B5EF4-FFF2-40B4-BE49-F238E27FC236}">
                    <a16:creationId xmlns:a16="http://schemas.microsoft.com/office/drawing/2014/main" id="{47D4143C-C8E0-4DFD-B085-FF8AEC3D4717}"/>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9" name="Group 53">
              <a:extLst>
                <a:ext uri="{FF2B5EF4-FFF2-40B4-BE49-F238E27FC236}">
                  <a16:creationId xmlns:a16="http://schemas.microsoft.com/office/drawing/2014/main" id="{08676177-2462-440C-A2AB-0B1585093565}"/>
                </a:ext>
              </a:extLst>
            </p:cNvPr>
            <p:cNvGrpSpPr>
              <a:grpSpLocks/>
            </p:cNvGrpSpPr>
            <p:nvPr userDrawn="1"/>
          </p:nvGrpSpPr>
          <p:grpSpPr bwMode="auto">
            <a:xfrm>
              <a:off x="5280" y="3024"/>
              <a:ext cx="425" cy="258"/>
              <a:chOff x="5280" y="3024"/>
              <a:chExt cx="425" cy="258"/>
            </a:xfrm>
          </p:grpSpPr>
          <p:sp>
            <p:nvSpPr>
              <p:cNvPr id="10" name="Freeform 54">
                <a:extLst>
                  <a:ext uri="{FF2B5EF4-FFF2-40B4-BE49-F238E27FC236}">
                    <a16:creationId xmlns:a16="http://schemas.microsoft.com/office/drawing/2014/main" id="{69435705-2203-4347-80E1-74009A8E6DD8}"/>
                  </a:ext>
                </a:extLst>
              </p:cNvPr>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a:extLst>
                  <a:ext uri="{FF2B5EF4-FFF2-40B4-BE49-F238E27FC236}">
                    <a16:creationId xmlns:a16="http://schemas.microsoft.com/office/drawing/2014/main" id="{C92E8B62-AAB8-498B-B964-4DF043AA332C}"/>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a:extLst>
                  <a:ext uri="{FF2B5EF4-FFF2-40B4-BE49-F238E27FC236}">
                    <a16:creationId xmlns:a16="http://schemas.microsoft.com/office/drawing/2014/main" id="{E3AEF148-8B9F-4F79-82D1-D4AB991DD335}"/>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a:extLst>
                  <a:ext uri="{FF2B5EF4-FFF2-40B4-BE49-F238E27FC236}">
                    <a16:creationId xmlns:a16="http://schemas.microsoft.com/office/drawing/2014/main" id="{5434F4D7-9C70-4234-A4E0-FA137C95D5C0}"/>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a:extLst>
                  <a:ext uri="{FF2B5EF4-FFF2-40B4-BE49-F238E27FC236}">
                    <a16:creationId xmlns:a16="http://schemas.microsoft.com/office/drawing/2014/main" id="{512A95E3-FB4F-4103-94EE-BACB883DEFFC}"/>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a:extLst>
                  <a:ext uri="{FF2B5EF4-FFF2-40B4-BE49-F238E27FC236}">
                    <a16:creationId xmlns:a16="http://schemas.microsoft.com/office/drawing/2014/main" id="{DC1EEF80-0F85-4131-B326-A7210C4939B7}"/>
                  </a:ext>
                </a:extLst>
              </p:cNvPr>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a:extLst>
                  <a:ext uri="{FF2B5EF4-FFF2-40B4-BE49-F238E27FC236}">
                    <a16:creationId xmlns:a16="http://schemas.microsoft.com/office/drawing/2014/main" id="{204EACC7-ABDA-45A3-A057-6E6470243B5B}"/>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a:extLst>
                  <a:ext uri="{FF2B5EF4-FFF2-40B4-BE49-F238E27FC236}">
                    <a16:creationId xmlns:a16="http://schemas.microsoft.com/office/drawing/2014/main" id="{F857CD0E-2B9F-4D50-8E95-B0153B32C88B}"/>
                  </a:ext>
                </a:extLst>
              </p:cNvPr>
              <p:cNvGrpSpPr>
                <a:grpSpLocks/>
              </p:cNvGrpSpPr>
              <p:nvPr/>
            </p:nvGrpSpPr>
            <p:grpSpPr bwMode="auto">
              <a:xfrm>
                <a:off x="5381" y="3085"/>
                <a:ext cx="227" cy="132"/>
                <a:chOff x="5381" y="3085"/>
                <a:chExt cx="227" cy="132"/>
              </a:xfrm>
            </p:grpSpPr>
            <p:sp>
              <p:nvSpPr>
                <p:cNvPr id="18" name="Oval 62">
                  <a:extLst>
                    <a:ext uri="{FF2B5EF4-FFF2-40B4-BE49-F238E27FC236}">
                      <a16:creationId xmlns:a16="http://schemas.microsoft.com/office/drawing/2014/main" id="{324F9AD3-9B8F-4E3C-A792-1A9F55A7BAD5}"/>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 name="Oval 63">
                  <a:extLst>
                    <a:ext uri="{FF2B5EF4-FFF2-40B4-BE49-F238E27FC236}">
                      <a16:creationId xmlns:a16="http://schemas.microsoft.com/office/drawing/2014/main" id="{5C39A177-6D0A-4473-B580-E236DCD4280A}"/>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0" name="Oval 64">
                  <a:extLst>
                    <a:ext uri="{FF2B5EF4-FFF2-40B4-BE49-F238E27FC236}">
                      <a16:creationId xmlns:a16="http://schemas.microsoft.com/office/drawing/2014/main" id="{A257BB8B-B34A-4A0F-A12C-3615AA7F532E}"/>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1" name="Oval 65">
                  <a:extLst>
                    <a:ext uri="{FF2B5EF4-FFF2-40B4-BE49-F238E27FC236}">
                      <a16:creationId xmlns:a16="http://schemas.microsoft.com/office/drawing/2014/main" id="{CCCC8192-2CFE-4599-9A75-E071A08560E9}"/>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grpSp>
      <p:sp>
        <p:nvSpPr>
          <p:cNvPr id="5186" name="Rectangle 66">
            <a:extLst>
              <a:ext uri="{FF2B5EF4-FFF2-40B4-BE49-F238E27FC236}">
                <a16:creationId xmlns:a16="http://schemas.microsoft.com/office/drawing/2014/main" id="{6229E15E-AA6D-4434-9AC1-8302D0EBF213}"/>
              </a:ext>
            </a:extLst>
          </p:cNvPr>
          <p:cNvSpPr>
            <a:spLocks noGrp="1" noChangeArrowheads="1"/>
          </p:cNvSpPr>
          <p:nvPr>
            <p:ph type="ctrTitle" sz="quarter"/>
          </p:nvPr>
        </p:nvSpPr>
        <p:spPr>
          <a:xfrm>
            <a:off x="0" y="0"/>
            <a:ext cx="12192000" cy="1219200"/>
          </a:xfrm>
        </p:spPr>
        <p:txBody>
          <a:bodyPr anchor="b"/>
          <a:lstStyle>
            <a:lvl1pPr>
              <a:defRPr sz="5400">
                <a:solidFill>
                  <a:schemeClr val="tx1"/>
                </a:solidFill>
              </a:defRPr>
            </a:lvl1pPr>
          </a:lstStyle>
          <a:p>
            <a:pPr lvl="0"/>
            <a:r>
              <a:rPr lang="en-US" altLang="en-US" noProof="0"/>
              <a:t>Click to edit Master title style</a:t>
            </a:r>
          </a:p>
        </p:txBody>
      </p:sp>
      <p:sp>
        <p:nvSpPr>
          <p:cNvPr id="5187" name="Rectangle 67">
            <a:extLst>
              <a:ext uri="{FF2B5EF4-FFF2-40B4-BE49-F238E27FC236}">
                <a16:creationId xmlns:a16="http://schemas.microsoft.com/office/drawing/2014/main" id="{9257351B-EF0E-4DB0-A228-282306D6C308}"/>
              </a:ext>
            </a:extLst>
          </p:cNvPr>
          <p:cNvSpPr>
            <a:spLocks noGrp="1" noChangeArrowheads="1"/>
          </p:cNvSpPr>
          <p:nvPr>
            <p:ph type="subTitle" sz="quarter" idx="1"/>
          </p:nvPr>
        </p:nvSpPr>
        <p:spPr>
          <a:xfrm>
            <a:off x="0" y="1600200"/>
            <a:ext cx="12192000" cy="4038600"/>
          </a:xfrm>
        </p:spPr>
        <p:txBody>
          <a:bodyPr/>
          <a:lstStyle>
            <a:lvl1pPr marL="0" indent="0">
              <a:buFont typeface="Wingdings" panose="05000000000000000000" pitchFamily="2" charset="2"/>
              <a:buNone/>
              <a:defRPr sz="3600"/>
            </a:lvl1pPr>
          </a:lstStyle>
          <a:p>
            <a:pPr lvl="0"/>
            <a:r>
              <a:rPr lang="en-US" altLang="en-US" noProof="0"/>
              <a:t>Click to edit Master subtitle style</a:t>
            </a:r>
          </a:p>
        </p:txBody>
      </p:sp>
      <p:sp>
        <p:nvSpPr>
          <p:cNvPr id="68" name="Rectangle 68">
            <a:extLst>
              <a:ext uri="{FF2B5EF4-FFF2-40B4-BE49-F238E27FC236}">
                <a16:creationId xmlns:a16="http://schemas.microsoft.com/office/drawing/2014/main" id="{BB9189D7-D34F-4D7D-BF4E-5FAD1114F72C}"/>
              </a:ext>
            </a:extLst>
          </p:cNvPr>
          <p:cNvSpPr>
            <a:spLocks noGrp="1" noChangeArrowheads="1"/>
          </p:cNvSpPr>
          <p:nvPr>
            <p:ph type="dt" sz="quarter" idx="10"/>
          </p:nvPr>
        </p:nvSpPr>
        <p:spPr>
          <a:xfrm>
            <a:off x="609600" y="6248400"/>
            <a:ext cx="2844800" cy="457200"/>
          </a:xfrm>
        </p:spPr>
        <p:txBody>
          <a:bodyPr/>
          <a:lstStyle>
            <a:lvl1pPr>
              <a:defRPr/>
            </a:lvl1pPr>
          </a:lstStyle>
          <a:p>
            <a:pPr>
              <a:defRPr/>
            </a:pPr>
            <a:endParaRPr lang="en-US" altLang="en-US"/>
          </a:p>
        </p:txBody>
      </p:sp>
      <p:sp>
        <p:nvSpPr>
          <p:cNvPr id="69" name="Rectangle 69">
            <a:extLst>
              <a:ext uri="{FF2B5EF4-FFF2-40B4-BE49-F238E27FC236}">
                <a16:creationId xmlns:a16="http://schemas.microsoft.com/office/drawing/2014/main" id="{5C282EF5-E4CC-48E6-8283-6CA715B9EC11}"/>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0" name="Rectangle 70">
            <a:extLst>
              <a:ext uri="{FF2B5EF4-FFF2-40B4-BE49-F238E27FC236}">
                <a16:creationId xmlns:a16="http://schemas.microsoft.com/office/drawing/2014/main" id="{E4CFB74D-B668-43EA-BF70-44CD6ADE6CBD}"/>
              </a:ext>
            </a:extLst>
          </p:cNvPr>
          <p:cNvSpPr>
            <a:spLocks noGrp="1" noChangeArrowheads="1"/>
          </p:cNvSpPr>
          <p:nvPr>
            <p:ph type="sldNum" sz="quarter" idx="12"/>
          </p:nvPr>
        </p:nvSpPr>
        <p:spPr>
          <a:xfrm>
            <a:off x="8737600" y="6248400"/>
            <a:ext cx="2844800" cy="457200"/>
          </a:xfrm>
        </p:spPr>
        <p:txBody>
          <a:bodyPr/>
          <a:lstStyle>
            <a:lvl1pPr>
              <a:defRPr smtClean="0"/>
            </a:lvl1pPr>
          </a:lstStyle>
          <a:p>
            <a:pPr>
              <a:defRPr/>
            </a:pPr>
            <a:fld id="{F5F29CCC-B570-4B3A-8E3B-64CCBCFB9128}" type="slidenum">
              <a:rPr lang="en-US" altLang="en-US"/>
              <a:pPr>
                <a:defRPr/>
              </a:pPr>
              <a:t>‹#›</a:t>
            </a:fld>
            <a:endParaRPr lang="en-US" altLang="en-US"/>
          </a:p>
        </p:txBody>
      </p:sp>
    </p:spTree>
    <p:extLst>
      <p:ext uri="{BB962C8B-B14F-4D97-AF65-F5344CB8AC3E}">
        <p14:creationId xmlns:p14="http://schemas.microsoft.com/office/powerpoint/2010/main" val="316021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8BCF-C8C3-4C31-8CB7-AFB2132D7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EAAE64-F910-4D90-9F00-6E2F5EC7EE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7600FF43-71A7-47A5-B98B-23FC29277B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43B440D3-A2E0-4A61-8749-C54AD62610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A170B38F-3EDC-4C24-A6F6-91B201309DBB}"/>
              </a:ext>
            </a:extLst>
          </p:cNvPr>
          <p:cNvSpPr>
            <a:spLocks noGrp="1" noChangeArrowheads="1"/>
          </p:cNvSpPr>
          <p:nvPr>
            <p:ph type="sldNum" sz="quarter" idx="12"/>
          </p:nvPr>
        </p:nvSpPr>
        <p:spPr>
          <a:ln/>
        </p:spPr>
        <p:txBody>
          <a:bodyPr/>
          <a:lstStyle>
            <a:lvl1pPr>
              <a:defRPr/>
            </a:lvl1pPr>
          </a:lstStyle>
          <a:p>
            <a:pPr>
              <a:defRPr/>
            </a:pPr>
            <a:fld id="{B02E3496-E4DB-4823-A2AF-80D383FC5734}" type="slidenum">
              <a:rPr lang="en-US" altLang="en-US"/>
              <a:pPr>
                <a:defRPr/>
              </a:pPr>
              <a:t>‹#›</a:t>
            </a:fld>
            <a:endParaRPr lang="en-US" altLang="en-US"/>
          </a:p>
        </p:txBody>
      </p:sp>
    </p:spTree>
    <p:extLst>
      <p:ext uri="{BB962C8B-B14F-4D97-AF65-F5344CB8AC3E}">
        <p14:creationId xmlns:p14="http://schemas.microsoft.com/office/powerpoint/2010/main" val="223187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9B58C2-D1F9-4357-8652-7E5BA45579D6}"/>
              </a:ext>
            </a:extLst>
          </p:cNvPr>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8A65D6-5048-4BD4-A5AF-A806B93C3BAD}"/>
              </a:ext>
            </a:extLst>
          </p:cNvPr>
          <p:cNvSpPr>
            <a:spLocks noGrp="1"/>
          </p:cNvSpPr>
          <p:nvPr>
            <p:ph type="body" orient="vert" idx="1"/>
          </p:nvPr>
        </p:nvSpPr>
        <p:spPr>
          <a:xfrm>
            <a:off x="609600" y="277813"/>
            <a:ext cx="8026400" cy="58483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9A15D625-D56C-4C3D-874D-A2072D391A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8DDD6B03-5F4C-4F83-B76C-09E7BF1C7D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C734B73A-BC7E-463C-8ABE-C8F434C8FEFB}"/>
              </a:ext>
            </a:extLst>
          </p:cNvPr>
          <p:cNvSpPr>
            <a:spLocks noGrp="1" noChangeArrowheads="1"/>
          </p:cNvSpPr>
          <p:nvPr>
            <p:ph type="sldNum" sz="quarter" idx="12"/>
          </p:nvPr>
        </p:nvSpPr>
        <p:spPr>
          <a:ln/>
        </p:spPr>
        <p:txBody>
          <a:bodyPr/>
          <a:lstStyle>
            <a:lvl1pPr>
              <a:defRPr/>
            </a:lvl1pPr>
          </a:lstStyle>
          <a:p>
            <a:pPr>
              <a:defRPr/>
            </a:pPr>
            <a:fld id="{FE00ADB9-5E6B-4E4A-9713-647F653F6AAE}" type="slidenum">
              <a:rPr lang="en-US" altLang="en-US"/>
              <a:pPr>
                <a:defRPr/>
              </a:pPr>
              <a:t>‹#›</a:t>
            </a:fld>
            <a:endParaRPr lang="en-US" altLang="en-US"/>
          </a:p>
        </p:txBody>
      </p:sp>
    </p:spTree>
    <p:extLst>
      <p:ext uri="{BB962C8B-B14F-4D97-AF65-F5344CB8AC3E}">
        <p14:creationId xmlns:p14="http://schemas.microsoft.com/office/powerpoint/2010/main" val="316972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5F29CCC-B570-4B3A-8E3B-64CCBCFB9128}" type="slidenum">
              <a:rPr lang="en-US" altLang="en-US" smtClean="0"/>
              <a:pPr>
                <a:defRPr/>
              </a:pPr>
              <a:t>‹#›</a:t>
            </a:fld>
            <a:endParaRPr lang="en-US" altLang="en-US"/>
          </a:p>
        </p:txBody>
      </p:sp>
    </p:spTree>
    <p:extLst>
      <p:ext uri="{BB962C8B-B14F-4D97-AF65-F5344CB8AC3E}">
        <p14:creationId xmlns:p14="http://schemas.microsoft.com/office/powerpoint/2010/main" val="291164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1D853EE-7939-45EA-B511-BFEA4C50AA1B}" type="slidenum">
              <a:rPr lang="en-US" altLang="en-US" smtClean="0"/>
              <a:pPr>
                <a:defRPr/>
              </a:pPr>
              <a:t>‹#›</a:t>
            </a:fld>
            <a:endParaRPr lang="en-US" altLang="en-US"/>
          </a:p>
        </p:txBody>
      </p:sp>
    </p:spTree>
    <p:extLst>
      <p:ext uri="{BB962C8B-B14F-4D97-AF65-F5344CB8AC3E}">
        <p14:creationId xmlns:p14="http://schemas.microsoft.com/office/powerpoint/2010/main" val="670129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AC42433-756E-4C9F-92BD-8B098B846866}" type="slidenum">
              <a:rPr lang="en-US" altLang="en-US" smtClean="0"/>
              <a:pPr>
                <a:defRPr/>
              </a:pPr>
              <a:t>‹#›</a:t>
            </a:fld>
            <a:endParaRPr lang="en-US" altLang="en-US"/>
          </a:p>
        </p:txBody>
      </p:sp>
    </p:spTree>
    <p:extLst>
      <p:ext uri="{BB962C8B-B14F-4D97-AF65-F5344CB8AC3E}">
        <p14:creationId xmlns:p14="http://schemas.microsoft.com/office/powerpoint/2010/main" val="166331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81B2882-5511-42FB-8423-8B26D0AA56F9}" type="slidenum">
              <a:rPr lang="en-US" altLang="en-US" smtClean="0"/>
              <a:pPr>
                <a:defRPr/>
              </a:pPr>
              <a:t>‹#›</a:t>
            </a:fld>
            <a:endParaRPr lang="en-US" altLang="en-US"/>
          </a:p>
        </p:txBody>
      </p:sp>
    </p:spTree>
    <p:extLst>
      <p:ext uri="{BB962C8B-B14F-4D97-AF65-F5344CB8AC3E}">
        <p14:creationId xmlns:p14="http://schemas.microsoft.com/office/powerpoint/2010/main" val="1421096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2210D728-4D3C-466A-A3C4-74485B92216E}" type="slidenum">
              <a:rPr lang="en-US" altLang="en-US" smtClean="0"/>
              <a:pPr>
                <a:defRPr/>
              </a:pPr>
              <a:t>‹#›</a:t>
            </a:fld>
            <a:endParaRPr lang="en-US" altLang="en-US"/>
          </a:p>
        </p:txBody>
      </p:sp>
    </p:spTree>
    <p:extLst>
      <p:ext uri="{BB962C8B-B14F-4D97-AF65-F5344CB8AC3E}">
        <p14:creationId xmlns:p14="http://schemas.microsoft.com/office/powerpoint/2010/main" val="169863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E22FC40-98E0-4E24-ABB8-A6F03C06AC40}" type="slidenum">
              <a:rPr lang="en-US" altLang="en-US" smtClean="0"/>
              <a:pPr>
                <a:defRPr/>
              </a:pPr>
              <a:t>‹#›</a:t>
            </a:fld>
            <a:endParaRPr lang="en-US" altLang="en-US"/>
          </a:p>
        </p:txBody>
      </p:sp>
    </p:spTree>
    <p:extLst>
      <p:ext uri="{BB962C8B-B14F-4D97-AF65-F5344CB8AC3E}">
        <p14:creationId xmlns:p14="http://schemas.microsoft.com/office/powerpoint/2010/main" val="2416603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CE63166D-7789-4934-9356-03C74762770D}" type="slidenum">
              <a:rPr lang="en-US" altLang="en-US" smtClean="0"/>
              <a:pPr>
                <a:defRPr/>
              </a:pPr>
              <a:t>‹#›</a:t>
            </a:fld>
            <a:endParaRPr lang="en-US" altLang="en-US"/>
          </a:p>
        </p:txBody>
      </p:sp>
    </p:spTree>
    <p:extLst>
      <p:ext uri="{BB962C8B-B14F-4D97-AF65-F5344CB8AC3E}">
        <p14:creationId xmlns:p14="http://schemas.microsoft.com/office/powerpoint/2010/main" val="2815725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BA8D96C-82CB-4281-B557-A2D1425FCDE8}" type="slidenum">
              <a:rPr lang="en-US" altLang="en-US" smtClean="0"/>
              <a:pPr>
                <a:defRPr/>
              </a:pPr>
              <a:t>‹#›</a:t>
            </a:fld>
            <a:endParaRPr lang="en-US" altLang="en-US"/>
          </a:p>
        </p:txBody>
      </p:sp>
    </p:spTree>
    <p:extLst>
      <p:ext uri="{BB962C8B-B14F-4D97-AF65-F5344CB8AC3E}">
        <p14:creationId xmlns:p14="http://schemas.microsoft.com/office/powerpoint/2010/main" val="341209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D1766-5A4C-40CF-9239-4FC98CF76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F25D0-7630-4CCB-B338-9F18E97F6E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00EACECC-8250-4FEB-A637-3BA0B1DD51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10FB2D6B-84A0-46BC-AF9E-DE1492397D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8AC010E8-2F1B-4F4B-8755-792A0840674F}"/>
              </a:ext>
            </a:extLst>
          </p:cNvPr>
          <p:cNvSpPr>
            <a:spLocks noGrp="1" noChangeArrowheads="1"/>
          </p:cNvSpPr>
          <p:nvPr>
            <p:ph type="sldNum" sz="quarter" idx="12"/>
          </p:nvPr>
        </p:nvSpPr>
        <p:spPr>
          <a:ln/>
        </p:spPr>
        <p:txBody>
          <a:bodyPr/>
          <a:lstStyle>
            <a:lvl1pPr>
              <a:defRPr/>
            </a:lvl1pPr>
          </a:lstStyle>
          <a:p>
            <a:pPr>
              <a:defRPr/>
            </a:pPr>
            <a:fld id="{01D853EE-7939-45EA-B511-BFEA4C50AA1B}" type="slidenum">
              <a:rPr lang="en-US" altLang="en-US"/>
              <a:pPr>
                <a:defRPr/>
              </a:pPr>
              <a:t>‹#›</a:t>
            </a:fld>
            <a:endParaRPr lang="en-US" altLang="en-US"/>
          </a:p>
        </p:txBody>
      </p:sp>
    </p:spTree>
    <p:extLst>
      <p:ext uri="{BB962C8B-B14F-4D97-AF65-F5344CB8AC3E}">
        <p14:creationId xmlns:p14="http://schemas.microsoft.com/office/powerpoint/2010/main" val="411317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07A0275-A07A-4F98-9B40-9E115895B340}" type="slidenum">
              <a:rPr lang="en-US" altLang="en-US" smtClean="0"/>
              <a:pPr>
                <a:defRPr/>
              </a:pPr>
              <a:t>‹#›</a:t>
            </a:fld>
            <a:endParaRPr lang="en-US" altLang="en-US"/>
          </a:p>
        </p:txBody>
      </p:sp>
    </p:spTree>
    <p:extLst>
      <p:ext uri="{BB962C8B-B14F-4D97-AF65-F5344CB8AC3E}">
        <p14:creationId xmlns:p14="http://schemas.microsoft.com/office/powerpoint/2010/main" val="1225973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02E3496-E4DB-4823-A2AF-80D383FC5734}" type="slidenum">
              <a:rPr lang="en-US" altLang="en-US" smtClean="0"/>
              <a:pPr>
                <a:defRPr/>
              </a:pPr>
              <a:t>‹#›</a:t>
            </a:fld>
            <a:endParaRPr lang="en-US" altLang="en-US"/>
          </a:p>
        </p:txBody>
      </p:sp>
    </p:spTree>
    <p:extLst>
      <p:ext uri="{BB962C8B-B14F-4D97-AF65-F5344CB8AC3E}">
        <p14:creationId xmlns:p14="http://schemas.microsoft.com/office/powerpoint/2010/main" val="145653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00ADB9-5E6B-4E4A-9713-647F653F6AAE}" type="slidenum">
              <a:rPr lang="en-US" altLang="en-US" smtClean="0"/>
              <a:pPr>
                <a:defRPr/>
              </a:pPr>
              <a:t>‹#›</a:t>
            </a:fld>
            <a:endParaRPr lang="en-US" altLang="en-US"/>
          </a:p>
        </p:txBody>
      </p:sp>
    </p:spTree>
    <p:extLst>
      <p:ext uri="{BB962C8B-B14F-4D97-AF65-F5344CB8AC3E}">
        <p14:creationId xmlns:p14="http://schemas.microsoft.com/office/powerpoint/2010/main" val="122473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5CD3-E8EC-4889-BEC2-0403F2E80E9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C3D78E-7C9E-4C01-89CA-B8CC09B23328}"/>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9">
            <a:extLst>
              <a:ext uri="{FF2B5EF4-FFF2-40B4-BE49-F238E27FC236}">
                <a16:creationId xmlns:a16="http://schemas.microsoft.com/office/drawing/2014/main" id="{D75A6E58-9EA7-43BC-91AD-0D1ABEE0A3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A0077D66-0D11-4723-8FFF-C53A8E72D3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a:extLst>
              <a:ext uri="{FF2B5EF4-FFF2-40B4-BE49-F238E27FC236}">
                <a16:creationId xmlns:a16="http://schemas.microsoft.com/office/drawing/2014/main" id="{75E648F8-4CDD-48A7-AD42-507DCB11AFAB}"/>
              </a:ext>
            </a:extLst>
          </p:cNvPr>
          <p:cNvSpPr>
            <a:spLocks noGrp="1" noChangeArrowheads="1"/>
          </p:cNvSpPr>
          <p:nvPr>
            <p:ph type="sldNum" sz="quarter" idx="12"/>
          </p:nvPr>
        </p:nvSpPr>
        <p:spPr>
          <a:ln/>
        </p:spPr>
        <p:txBody>
          <a:bodyPr/>
          <a:lstStyle>
            <a:lvl1pPr>
              <a:defRPr/>
            </a:lvl1pPr>
          </a:lstStyle>
          <a:p>
            <a:pPr>
              <a:defRPr/>
            </a:pPr>
            <a:fld id="{9AC42433-756E-4C9F-92BD-8B098B846866}" type="slidenum">
              <a:rPr lang="en-US" altLang="en-US"/>
              <a:pPr>
                <a:defRPr/>
              </a:pPr>
              <a:t>‹#›</a:t>
            </a:fld>
            <a:endParaRPr lang="en-US" altLang="en-US"/>
          </a:p>
        </p:txBody>
      </p:sp>
    </p:spTree>
    <p:extLst>
      <p:ext uri="{BB962C8B-B14F-4D97-AF65-F5344CB8AC3E}">
        <p14:creationId xmlns:p14="http://schemas.microsoft.com/office/powerpoint/2010/main" val="262241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8B55-8FFB-4DBF-94C2-7FA5CE041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F46D0-13C9-4F70-A571-C0E0F39BAE90}"/>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C469F8-DB57-46C8-BB66-2F7178C757FB}"/>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ABF0CA51-FA7A-4F6F-B428-E00D749470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0F54EBC7-720E-4CE3-AFE3-96DD83D279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a:extLst>
              <a:ext uri="{FF2B5EF4-FFF2-40B4-BE49-F238E27FC236}">
                <a16:creationId xmlns:a16="http://schemas.microsoft.com/office/drawing/2014/main" id="{05939B0A-4A31-4C72-9C8E-1A7053B4273F}"/>
              </a:ext>
            </a:extLst>
          </p:cNvPr>
          <p:cNvSpPr>
            <a:spLocks noGrp="1" noChangeArrowheads="1"/>
          </p:cNvSpPr>
          <p:nvPr>
            <p:ph type="sldNum" sz="quarter" idx="12"/>
          </p:nvPr>
        </p:nvSpPr>
        <p:spPr>
          <a:ln/>
        </p:spPr>
        <p:txBody>
          <a:bodyPr/>
          <a:lstStyle>
            <a:lvl1pPr>
              <a:defRPr/>
            </a:lvl1pPr>
          </a:lstStyle>
          <a:p>
            <a:pPr>
              <a:defRPr/>
            </a:pPr>
            <a:fld id="{F81B2882-5511-42FB-8423-8B26D0AA56F9}" type="slidenum">
              <a:rPr lang="en-US" altLang="en-US"/>
              <a:pPr>
                <a:defRPr/>
              </a:pPr>
              <a:t>‹#›</a:t>
            </a:fld>
            <a:endParaRPr lang="en-US" altLang="en-US"/>
          </a:p>
        </p:txBody>
      </p:sp>
    </p:spTree>
    <p:extLst>
      <p:ext uri="{BB962C8B-B14F-4D97-AF65-F5344CB8AC3E}">
        <p14:creationId xmlns:p14="http://schemas.microsoft.com/office/powerpoint/2010/main" val="341766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2A25-D4E2-454C-9013-96D30AA369A4}"/>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04DA80-CEAC-4688-A10B-7AF2613E3D4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096BA1-3F44-4EB9-A1E9-4E824CDF8488}"/>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CACB6-BDA7-408A-B755-CDDFCC7AA52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4E7D28-2A5A-4B60-9800-B4454DE767E7}"/>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348B68B9-D380-4C4B-91FA-80E03B21F3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0">
            <a:extLst>
              <a:ext uri="{FF2B5EF4-FFF2-40B4-BE49-F238E27FC236}">
                <a16:creationId xmlns:a16="http://schemas.microsoft.com/office/drawing/2014/main" id="{12B6F484-E927-4811-AD7E-8C52557175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1">
            <a:extLst>
              <a:ext uri="{FF2B5EF4-FFF2-40B4-BE49-F238E27FC236}">
                <a16:creationId xmlns:a16="http://schemas.microsoft.com/office/drawing/2014/main" id="{9D952D2F-1313-4ED9-8636-0DC38D8684C1}"/>
              </a:ext>
            </a:extLst>
          </p:cNvPr>
          <p:cNvSpPr>
            <a:spLocks noGrp="1" noChangeArrowheads="1"/>
          </p:cNvSpPr>
          <p:nvPr>
            <p:ph type="sldNum" sz="quarter" idx="12"/>
          </p:nvPr>
        </p:nvSpPr>
        <p:spPr>
          <a:ln/>
        </p:spPr>
        <p:txBody>
          <a:bodyPr/>
          <a:lstStyle>
            <a:lvl1pPr>
              <a:defRPr/>
            </a:lvl1pPr>
          </a:lstStyle>
          <a:p>
            <a:pPr>
              <a:defRPr/>
            </a:pPr>
            <a:fld id="{2210D728-4D3C-466A-A3C4-74485B92216E}" type="slidenum">
              <a:rPr lang="en-US" altLang="en-US"/>
              <a:pPr>
                <a:defRPr/>
              </a:pPr>
              <a:t>‹#›</a:t>
            </a:fld>
            <a:endParaRPr lang="en-US" altLang="en-US"/>
          </a:p>
        </p:txBody>
      </p:sp>
    </p:spTree>
    <p:extLst>
      <p:ext uri="{BB962C8B-B14F-4D97-AF65-F5344CB8AC3E}">
        <p14:creationId xmlns:p14="http://schemas.microsoft.com/office/powerpoint/2010/main" val="133044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BEF6-0564-4303-B56F-9E20A93A7737}"/>
              </a:ext>
            </a:extLst>
          </p:cNvPr>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C8802ACA-CAC3-49CB-AA42-D831B43AAD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0">
            <a:extLst>
              <a:ext uri="{FF2B5EF4-FFF2-40B4-BE49-F238E27FC236}">
                <a16:creationId xmlns:a16="http://schemas.microsoft.com/office/drawing/2014/main" id="{5CFCBF98-D8CC-485D-8C5B-ABC2B931CC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1">
            <a:extLst>
              <a:ext uri="{FF2B5EF4-FFF2-40B4-BE49-F238E27FC236}">
                <a16:creationId xmlns:a16="http://schemas.microsoft.com/office/drawing/2014/main" id="{A48D634F-0ECE-4F58-BE85-B5A11F638841}"/>
              </a:ext>
            </a:extLst>
          </p:cNvPr>
          <p:cNvSpPr>
            <a:spLocks noGrp="1" noChangeArrowheads="1"/>
          </p:cNvSpPr>
          <p:nvPr>
            <p:ph type="sldNum" sz="quarter" idx="12"/>
          </p:nvPr>
        </p:nvSpPr>
        <p:spPr>
          <a:ln/>
        </p:spPr>
        <p:txBody>
          <a:bodyPr/>
          <a:lstStyle>
            <a:lvl1pPr>
              <a:defRPr/>
            </a:lvl1pPr>
          </a:lstStyle>
          <a:p>
            <a:pPr>
              <a:defRPr/>
            </a:pPr>
            <a:fld id="{1E22FC40-98E0-4E24-ABB8-A6F03C06AC40}" type="slidenum">
              <a:rPr lang="en-US" altLang="en-US"/>
              <a:pPr>
                <a:defRPr/>
              </a:pPr>
              <a:t>‹#›</a:t>
            </a:fld>
            <a:endParaRPr lang="en-US" altLang="en-US"/>
          </a:p>
        </p:txBody>
      </p:sp>
    </p:spTree>
    <p:extLst>
      <p:ext uri="{BB962C8B-B14F-4D97-AF65-F5344CB8AC3E}">
        <p14:creationId xmlns:p14="http://schemas.microsoft.com/office/powerpoint/2010/main" val="129627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A4A225FD-D350-4585-8AE4-DA3A3F3C28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0">
            <a:extLst>
              <a:ext uri="{FF2B5EF4-FFF2-40B4-BE49-F238E27FC236}">
                <a16:creationId xmlns:a16="http://schemas.microsoft.com/office/drawing/2014/main" id="{5061A8C1-4104-4D3A-95E4-67142ADB0E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1">
            <a:extLst>
              <a:ext uri="{FF2B5EF4-FFF2-40B4-BE49-F238E27FC236}">
                <a16:creationId xmlns:a16="http://schemas.microsoft.com/office/drawing/2014/main" id="{BF29F619-6B7C-4E19-B58D-C229604059A0}"/>
              </a:ext>
            </a:extLst>
          </p:cNvPr>
          <p:cNvSpPr>
            <a:spLocks noGrp="1" noChangeArrowheads="1"/>
          </p:cNvSpPr>
          <p:nvPr>
            <p:ph type="sldNum" sz="quarter" idx="12"/>
          </p:nvPr>
        </p:nvSpPr>
        <p:spPr>
          <a:ln/>
        </p:spPr>
        <p:txBody>
          <a:bodyPr/>
          <a:lstStyle>
            <a:lvl1pPr>
              <a:defRPr/>
            </a:lvl1pPr>
          </a:lstStyle>
          <a:p>
            <a:pPr>
              <a:defRPr/>
            </a:pPr>
            <a:fld id="{CE63166D-7789-4934-9356-03C74762770D}" type="slidenum">
              <a:rPr lang="en-US" altLang="en-US"/>
              <a:pPr>
                <a:defRPr/>
              </a:pPr>
              <a:t>‹#›</a:t>
            </a:fld>
            <a:endParaRPr lang="en-US" altLang="en-US"/>
          </a:p>
        </p:txBody>
      </p:sp>
    </p:spTree>
    <p:extLst>
      <p:ext uri="{BB962C8B-B14F-4D97-AF65-F5344CB8AC3E}">
        <p14:creationId xmlns:p14="http://schemas.microsoft.com/office/powerpoint/2010/main" val="284041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F7EC-A0F1-4794-A45D-7377051095B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66F0EA-67B4-4EF6-9184-463BDBC4D0E0}"/>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6BE58C-5A07-4EC1-B246-5750428066A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9">
            <a:extLst>
              <a:ext uri="{FF2B5EF4-FFF2-40B4-BE49-F238E27FC236}">
                <a16:creationId xmlns:a16="http://schemas.microsoft.com/office/drawing/2014/main" id="{D2528DD9-EA28-44EC-8D91-91CBFB1D98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D321E57B-BBCC-4CBA-BAED-5F7BEB8BE8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a:extLst>
              <a:ext uri="{FF2B5EF4-FFF2-40B4-BE49-F238E27FC236}">
                <a16:creationId xmlns:a16="http://schemas.microsoft.com/office/drawing/2014/main" id="{943A0202-AB79-4D81-8766-E50C4AD979C0}"/>
              </a:ext>
            </a:extLst>
          </p:cNvPr>
          <p:cNvSpPr>
            <a:spLocks noGrp="1" noChangeArrowheads="1"/>
          </p:cNvSpPr>
          <p:nvPr>
            <p:ph type="sldNum" sz="quarter" idx="12"/>
          </p:nvPr>
        </p:nvSpPr>
        <p:spPr>
          <a:ln/>
        </p:spPr>
        <p:txBody>
          <a:bodyPr/>
          <a:lstStyle>
            <a:lvl1pPr>
              <a:defRPr/>
            </a:lvl1pPr>
          </a:lstStyle>
          <a:p>
            <a:pPr>
              <a:defRPr/>
            </a:pPr>
            <a:fld id="{8BA8D96C-82CB-4281-B557-A2D1425FCDE8}" type="slidenum">
              <a:rPr lang="en-US" altLang="en-US"/>
              <a:pPr>
                <a:defRPr/>
              </a:pPr>
              <a:t>‹#›</a:t>
            </a:fld>
            <a:endParaRPr lang="en-US" altLang="en-US"/>
          </a:p>
        </p:txBody>
      </p:sp>
    </p:spTree>
    <p:extLst>
      <p:ext uri="{BB962C8B-B14F-4D97-AF65-F5344CB8AC3E}">
        <p14:creationId xmlns:p14="http://schemas.microsoft.com/office/powerpoint/2010/main" val="283283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952C-11F0-40CC-8378-D519A37A3A1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8C7683-4A8B-468F-8660-825F71D1BD8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FDA162B2-919B-46D5-8ED8-C5E857BB375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9">
            <a:extLst>
              <a:ext uri="{FF2B5EF4-FFF2-40B4-BE49-F238E27FC236}">
                <a16:creationId xmlns:a16="http://schemas.microsoft.com/office/drawing/2014/main" id="{70292884-1974-44C0-9578-446ED9D695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C0C5C4BD-C84A-4444-81FC-26DE83AE53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a:extLst>
              <a:ext uri="{FF2B5EF4-FFF2-40B4-BE49-F238E27FC236}">
                <a16:creationId xmlns:a16="http://schemas.microsoft.com/office/drawing/2014/main" id="{83DB50A6-3FD4-4E1C-8F79-85D07EB5A108}"/>
              </a:ext>
            </a:extLst>
          </p:cNvPr>
          <p:cNvSpPr>
            <a:spLocks noGrp="1" noChangeArrowheads="1"/>
          </p:cNvSpPr>
          <p:nvPr>
            <p:ph type="sldNum" sz="quarter" idx="12"/>
          </p:nvPr>
        </p:nvSpPr>
        <p:spPr>
          <a:ln/>
        </p:spPr>
        <p:txBody>
          <a:bodyPr/>
          <a:lstStyle>
            <a:lvl1pPr>
              <a:defRPr/>
            </a:lvl1pPr>
          </a:lstStyle>
          <a:p>
            <a:pPr>
              <a:defRPr/>
            </a:pPr>
            <a:fld id="{D07A0275-A07A-4F98-9B40-9E115895B340}" type="slidenum">
              <a:rPr lang="en-US" altLang="en-US"/>
              <a:pPr>
                <a:defRPr/>
              </a:pPr>
              <a:t>‹#›</a:t>
            </a:fld>
            <a:endParaRPr lang="en-US" altLang="en-US"/>
          </a:p>
        </p:txBody>
      </p:sp>
    </p:spTree>
    <p:extLst>
      <p:ext uri="{BB962C8B-B14F-4D97-AF65-F5344CB8AC3E}">
        <p14:creationId xmlns:p14="http://schemas.microsoft.com/office/powerpoint/2010/main" val="324903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4098" name="Freeform 2">
            <a:extLst>
              <a:ext uri="{FF2B5EF4-FFF2-40B4-BE49-F238E27FC236}">
                <a16:creationId xmlns:a16="http://schemas.microsoft.com/office/drawing/2014/main" id="{93BF2D87-4A30-4F8B-AFD8-8575B2673E0E}"/>
              </a:ext>
            </a:extLst>
          </p:cNvPr>
          <p:cNvSpPr>
            <a:spLocks/>
          </p:cNvSpPr>
          <p:nvPr/>
        </p:nvSpPr>
        <p:spPr bwMode="hidden">
          <a:xfrm>
            <a:off x="8837084" y="6429375"/>
            <a:ext cx="38100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27" name="Group 3">
            <a:extLst>
              <a:ext uri="{FF2B5EF4-FFF2-40B4-BE49-F238E27FC236}">
                <a16:creationId xmlns:a16="http://schemas.microsoft.com/office/drawing/2014/main" id="{20EA32B0-80CB-47DC-BA2E-2E1C71D98CFB}"/>
              </a:ext>
            </a:extLst>
          </p:cNvPr>
          <p:cNvGrpSpPr>
            <a:grpSpLocks/>
          </p:cNvGrpSpPr>
          <p:nvPr/>
        </p:nvGrpSpPr>
        <p:grpSpPr bwMode="auto">
          <a:xfrm>
            <a:off x="4234" y="4267200"/>
            <a:ext cx="12187767" cy="2590800"/>
            <a:chOff x="2" y="2688"/>
            <a:chExt cx="5758" cy="1632"/>
          </a:xfrm>
        </p:grpSpPr>
        <p:sp>
          <p:nvSpPr>
            <p:cNvPr id="1033" name="Freeform 4">
              <a:extLst>
                <a:ext uri="{FF2B5EF4-FFF2-40B4-BE49-F238E27FC236}">
                  <a16:creationId xmlns:a16="http://schemas.microsoft.com/office/drawing/2014/main" id="{B2396AEE-F75E-4926-88C6-42BC46ECBE32}"/>
                </a:ext>
              </a:extLst>
            </p:cNvPr>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a:extLst>
                <a:ext uri="{FF2B5EF4-FFF2-40B4-BE49-F238E27FC236}">
                  <a16:creationId xmlns:a16="http://schemas.microsoft.com/office/drawing/2014/main" id="{A0EF06C3-CFE5-4372-8EA1-596653B8B53A}"/>
                </a:ext>
              </a:extLst>
            </p:cNvPr>
            <p:cNvGrpSpPr>
              <a:grpSpLocks/>
            </p:cNvGrpSpPr>
            <p:nvPr userDrawn="1"/>
          </p:nvGrpSpPr>
          <p:grpSpPr bwMode="auto">
            <a:xfrm>
              <a:off x="3528" y="3715"/>
              <a:ext cx="792" cy="521"/>
              <a:chOff x="3527" y="3715"/>
              <a:chExt cx="792" cy="521"/>
            </a:xfrm>
          </p:grpSpPr>
          <p:sp>
            <p:nvSpPr>
              <p:cNvPr id="4102" name="Oval 6">
                <a:extLst>
                  <a:ext uri="{FF2B5EF4-FFF2-40B4-BE49-F238E27FC236}">
                    <a16:creationId xmlns:a16="http://schemas.microsoft.com/office/drawing/2014/main" id="{0557F46E-BD83-4C18-A57F-B1DEDE28F228}"/>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03" name="Oval 7">
                <a:extLst>
                  <a:ext uri="{FF2B5EF4-FFF2-40B4-BE49-F238E27FC236}">
                    <a16:creationId xmlns:a16="http://schemas.microsoft.com/office/drawing/2014/main" id="{6A142CFD-79EA-43E2-806C-9E9058B9BEBB}"/>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04" name="Oval 8">
                <a:extLst>
                  <a:ext uri="{FF2B5EF4-FFF2-40B4-BE49-F238E27FC236}">
                    <a16:creationId xmlns:a16="http://schemas.microsoft.com/office/drawing/2014/main" id="{66A8C2C6-7A98-4130-948B-E52045EE5B8D}"/>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05" name="Oval 9">
                <a:extLst>
                  <a:ext uri="{FF2B5EF4-FFF2-40B4-BE49-F238E27FC236}">
                    <a16:creationId xmlns:a16="http://schemas.microsoft.com/office/drawing/2014/main" id="{EA4FF559-CF0B-4E43-A5B4-3EF97CC0A07C}"/>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06" name="Oval 10">
                <a:extLst>
                  <a:ext uri="{FF2B5EF4-FFF2-40B4-BE49-F238E27FC236}">
                    <a16:creationId xmlns:a16="http://schemas.microsoft.com/office/drawing/2014/main" id="{BCEEB315-8E4A-4AB7-A605-510837809665}"/>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07" name="Freeform 11">
                <a:extLst>
                  <a:ext uri="{FF2B5EF4-FFF2-40B4-BE49-F238E27FC236}">
                    <a16:creationId xmlns:a16="http://schemas.microsoft.com/office/drawing/2014/main" id="{4412957D-0612-4462-993A-E530CD0F3376}"/>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08" name="Freeform 12">
                <a:extLst>
                  <a:ext uri="{FF2B5EF4-FFF2-40B4-BE49-F238E27FC236}">
                    <a16:creationId xmlns:a16="http://schemas.microsoft.com/office/drawing/2014/main" id="{9EC6E4D0-6A3C-4CD1-9936-6F50D4750E8A}"/>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09" name="Freeform 13">
                <a:extLst>
                  <a:ext uri="{FF2B5EF4-FFF2-40B4-BE49-F238E27FC236}">
                    <a16:creationId xmlns:a16="http://schemas.microsoft.com/office/drawing/2014/main" id="{886386B0-60C8-4B62-B60A-C13D995FBB48}"/>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10" name="Freeform 14">
                <a:extLst>
                  <a:ext uri="{FF2B5EF4-FFF2-40B4-BE49-F238E27FC236}">
                    <a16:creationId xmlns:a16="http://schemas.microsoft.com/office/drawing/2014/main" id="{AF41B5E5-8D5A-4D80-8FF4-0115E0F21B94}"/>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11" name="Freeform 15">
                <a:extLst>
                  <a:ext uri="{FF2B5EF4-FFF2-40B4-BE49-F238E27FC236}">
                    <a16:creationId xmlns:a16="http://schemas.microsoft.com/office/drawing/2014/main" id="{B63D7117-FD4F-43E0-A6D3-F00CEA41DB66}"/>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12" name="Oval 16">
                <a:extLst>
                  <a:ext uri="{FF2B5EF4-FFF2-40B4-BE49-F238E27FC236}">
                    <a16:creationId xmlns:a16="http://schemas.microsoft.com/office/drawing/2014/main" id="{5F133262-62BE-4CB2-A034-91E2B63154E3}"/>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1035" name="Group 17">
              <a:extLst>
                <a:ext uri="{FF2B5EF4-FFF2-40B4-BE49-F238E27FC236}">
                  <a16:creationId xmlns:a16="http://schemas.microsoft.com/office/drawing/2014/main" id="{8421B251-C484-41E5-BF11-8776EAE418A5}"/>
                </a:ext>
              </a:extLst>
            </p:cNvPr>
            <p:cNvGrpSpPr>
              <a:grpSpLocks/>
            </p:cNvGrpSpPr>
            <p:nvPr userDrawn="1"/>
          </p:nvGrpSpPr>
          <p:grpSpPr bwMode="auto">
            <a:xfrm>
              <a:off x="1776" y="3631"/>
              <a:ext cx="1626" cy="683"/>
              <a:chOff x="1776" y="3631"/>
              <a:chExt cx="1626" cy="683"/>
            </a:xfrm>
          </p:grpSpPr>
          <p:sp>
            <p:nvSpPr>
              <p:cNvPr id="4114" name="Oval 18">
                <a:extLst>
                  <a:ext uri="{FF2B5EF4-FFF2-40B4-BE49-F238E27FC236}">
                    <a16:creationId xmlns:a16="http://schemas.microsoft.com/office/drawing/2014/main" id="{DFC4CFC1-B44E-462B-AD82-0CE42647CD56}"/>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15" name="Oval 19">
                <a:extLst>
                  <a:ext uri="{FF2B5EF4-FFF2-40B4-BE49-F238E27FC236}">
                    <a16:creationId xmlns:a16="http://schemas.microsoft.com/office/drawing/2014/main" id="{01345564-E1D8-4EBF-8AD2-7EA4C79C8D39}"/>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16" name="Oval 20">
                <a:extLst>
                  <a:ext uri="{FF2B5EF4-FFF2-40B4-BE49-F238E27FC236}">
                    <a16:creationId xmlns:a16="http://schemas.microsoft.com/office/drawing/2014/main" id="{D60F5704-545D-437C-884C-6AEBFCACB232}"/>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17" name="Oval 21">
                <a:extLst>
                  <a:ext uri="{FF2B5EF4-FFF2-40B4-BE49-F238E27FC236}">
                    <a16:creationId xmlns:a16="http://schemas.microsoft.com/office/drawing/2014/main" id="{DACAC1CF-374F-496D-B5A7-ECD23DEF007C}"/>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18" name="Oval 22">
                <a:extLst>
                  <a:ext uri="{FF2B5EF4-FFF2-40B4-BE49-F238E27FC236}">
                    <a16:creationId xmlns:a16="http://schemas.microsoft.com/office/drawing/2014/main" id="{80FEE07E-EB95-4D31-AA31-F4FB2CC94C55}"/>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19" name="Oval 23">
                <a:extLst>
                  <a:ext uri="{FF2B5EF4-FFF2-40B4-BE49-F238E27FC236}">
                    <a16:creationId xmlns:a16="http://schemas.microsoft.com/office/drawing/2014/main" id="{7B7FEA7F-5CE3-487B-9DFD-A853C9947F5F}"/>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20" name="Oval 24">
                <a:extLst>
                  <a:ext uri="{FF2B5EF4-FFF2-40B4-BE49-F238E27FC236}">
                    <a16:creationId xmlns:a16="http://schemas.microsoft.com/office/drawing/2014/main" id="{B2F2CC89-8EA8-435E-99D2-467243C266E9}"/>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21" name="Oval 25">
                <a:extLst>
                  <a:ext uri="{FF2B5EF4-FFF2-40B4-BE49-F238E27FC236}">
                    <a16:creationId xmlns:a16="http://schemas.microsoft.com/office/drawing/2014/main" id="{A6A29F5A-231A-4CC2-B88F-19ED560B40C4}"/>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22" name="Freeform 26">
                <a:extLst>
                  <a:ext uri="{FF2B5EF4-FFF2-40B4-BE49-F238E27FC236}">
                    <a16:creationId xmlns:a16="http://schemas.microsoft.com/office/drawing/2014/main" id="{40F9512B-1D74-4AA0-B21C-A04867E9B488}"/>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23" name="Freeform 27">
                <a:extLst>
                  <a:ext uri="{FF2B5EF4-FFF2-40B4-BE49-F238E27FC236}">
                    <a16:creationId xmlns:a16="http://schemas.microsoft.com/office/drawing/2014/main" id="{5C1E0527-9179-4B15-A2BE-AD65272EA5C5}"/>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24" name="Freeform 28">
                <a:extLst>
                  <a:ext uri="{FF2B5EF4-FFF2-40B4-BE49-F238E27FC236}">
                    <a16:creationId xmlns:a16="http://schemas.microsoft.com/office/drawing/2014/main" id="{9FE3B1F0-04BF-435A-9EDF-360B0D4E4DB5}"/>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25" name="Freeform 29">
                <a:extLst>
                  <a:ext uri="{FF2B5EF4-FFF2-40B4-BE49-F238E27FC236}">
                    <a16:creationId xmlns:a16="http://schemas.microsoft.com/office/drawing/2014/main" id="{21E2E6E4-3B8F-4B7D-B212-B1A4466A8CF7}"/>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79" name="Freeform 30">
                <a:extLst>
                  <a:ext uri="{FF2B5EF4-FFF2-40B4-BE49-F238E27FC236}">
                    <a16:creationId xmlns:a16="http://schemas.microsoft.com/office/drawing/2014/main" id="{91A65F29-6D20-4C4D-9890-BAF6033E3CE5}"/>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a:extLst>
                  <a:ext uri="{FF2B5EF4-FFF2-40B4-BE49-F238E27FC236}">
                    <a16:creationId xmlns:a16="http://schemas.microsoft.com/office/drawing/2014/main" id="{B37820A8-0DA7-4B8B-9CD3-FA9C78E989B0}"/>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8" name="Freeform 32">
                <a:extLst>
                  <a:ext uri="{FF2B5EF4-FFF2-40B4-BE49-F238E27FC236}">
                    <a16:creationId xmlns:a16="http://schemas.microsoft.com/office/drawing/2014/main" id="{8CEEF18E-EAC1-4CD3-AF8E-D5D1014FDE3A}"/>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29" name="Freeform 33">
                <a:extLst>
                  <a:ext uri="{FF2B5EF4-FFF2-40B4-BE49-F238E27FC236}">
                    <a16:creationId xmlns:a16="http://schemas.microsoft.com/office/drawing/2014/main" id="{B55D42FE-FEDF-4A18-B439-AACEC42981D6}"/>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30" name="Freeform 34">
                <a:extLst>
                  <a:ext uri="{FF2B5EF4-FFF2-40B4-BE49-F238E27FC236}">
                    <a16:creationId xmlns:a16="http://schemas.microsoft.com/office/drawing/2014/main" id="{5C7A5C43-6298-42B1-9AA4-ECD8F778DAFB}"/>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84" name="Freeform 35">
                <a:extLst>
                  <a:ext uri="{FF2B5EF4-FFF2-40B4-BE49-F238E27FC236}">
                    <a16:creationId xmlns:a16="http://schemas.microsoft.com/office/drawing/2014/main" id="{FC1FE418-B9D2-4844-BE8E-6A7AC2B88385}"/>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a:extLst>
                <a:ext uri="{FF2B5EF4-FFF2-40B4-BE49-F238E27FC236}">
                  <a16:creationId xmlns:a16="http://schemas.microsoft.com/office/drawing/2014/main" id="{EEA7DC46-8D03-4A27-B8E4-F365891C4064}"/>
                </a:ext>
              </a:extLst>
            </p:cNvPr>
            <p:cNvGrpSpPr>
              <a:grpSpLocks/>
            </p:cNvGrpSpPr>
            <p:nvPr userDrawn="1"/>
          </p:nvGrpSpPr>
          <p:grpSpPr bwMode="auto">
            <a:xfrm>
              <a:off x="4128" y="3360"/>
              <a:ext cx="1351" cy="821"/>
              <a:chOff x="4128" y="3360"/>
              <a:chExt cx="1351" cy="821"/>
            </a:xfrm>
          </p:grpSpPr>
          <p:sp>
            <p:nvSpPr>
              <p:cNvPr id="4133" name="Freeform 37">
                <a:extLst>
                  <a:ext uri="{FF2B5EF4-FFF2-40B4-BE49-F238E27FC236}">
                    <a16:creationId xmlns:a16="http://schemas.microsoft.com/office/drawing/2014/main" id="{1B68558E-32CE-4D23-AF83-EB4DC6478E82}"/>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34" name="Freeform 38">
                <a:extLst>
                  <a:ext uri="{FF2B5EF4-FFF2-40B4-BE49-F238E27FC236}">
                    <a16:creationId xmlns:a16="http://schemas.microsoft.com/office/drawing/2014/main" id="{E79D0BA3-BA35-439B-B81C-E6BD56285B0C}"/>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35" name="Freeform 39">
                <a:extLst>
                  <a:ext uri="{FF2B5EF4-FFF2-40B4-BE49-F238E27FC236}">
                    <a16:creationId xmlns:a16="http://schemas.microsoft.com/office/drawing/2014/main" id="{F26FD106-03AE-4A96-9AAE-2E624C666DAE}"/>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36" name="Freeform 40">
                <a:extLst>
                  <a:ext uri="{FF2B5EF4-FFF2-40B4-BE49-F238E27FC236}">
                    <a16:creationId xmlns:a16="http://schemas.microsoft.com/office/drawing/2014/main" id="{DB5D3906-49A2-4843-9ED4-0C5FB3896D2B}"/>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37" name="Freeform 41">
                <a:extLst>
                  <a:ext uri="{FF2B5EF4-FFF2-40B4-BE49-F238E27FC236}">
                    <a16:creationId xmlns:a16="http://schemas.microsoft.com/office/drawing/2014/main" id="{415A0FDD-821F-413D-8BA1-2C8613F751D5}"/>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38" name="Freeform 42">
                <a:extLst>
                  <a:ext uri="{FF2B5EF4-FFF2-40B4-BE49-F238E27FC236}">
                    <a16:creationId xmlns:a16="http://schemas.microsoft.com/office/drawing/2014/main" id="{0C99B2EC-837A-4910-A077-9DDC95DC9FEF}"/>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39" name="Freeform 43">
                <a:extLst>
                  <a:ext uri="{FF2B5EF4-FFF2-40B4-BE49-F238E27FC236}">
                    <a16:creationId xmlns:a16="http://schemas.microsoft.com/office/drawing/2014/main" id="{5200F443-CC5F-4906-8EC6-0586DC76D7AB}"/>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7" name="Freeform 44">
                <a:extLst>
                  <a:ext uri="{FF2B5EF4-FFF2-40B4-BE49-F238E27FC236}">
                    <a16:creationId xmlns:a16="http://schemas.microsoft.com/office/drawing/2014/main" id="{30782877-D480-4082-AFE5-9F147F46BD8E}"/>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1" name="Freeform 45">
                <a:extLst>
                  <a:ext uri="{FF2B5EF4-FFF2-40B4-BE49-F238E27FC236}">
                    <a16:creationId xmlns:a16="http://schemas.microsoft.com/office/drawing/2014/main" id="{04DDB950-16DE-442B-830C-C1C2C79BE68F}"/>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42" name="Freeform 46">
                <a:extLst>
                  <a:ext uri="{FF2B5EF4-FFF2-40B4-BE49-F238E27FC236}">
                    <a16:creationId xmlns:a16="http://schemas.microsoft.com/office/drawing/2014/main" id="{11FE1E95-DB31-4BD1-BCE9-DFA7EFB5F27A}"/>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43" name="Freeform 47">
                <a:extLst>
                  <a:ext uri="{FF2B5EF4-FFF2-40B4-BE49-F238E27FC236}">
                    <a16:creationId xmlns:a16="http://schemas.microsoft.com/office/drawing/2014/main" id="{B75C6B67-ABE3-400C-BFE0-98E2571E82AC}"/>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44" name="Oval 48">
                <a:extLst>
                  <a:ext uri="{FF2B5EF4-FFF2-40B4-BE49-F238E27FC236}">
                    <a16:creationId xmlns:a16="http://schemas.microsoft.com/office/drawing/2014/main" id="{D06A302C-ECC0-47D1-B141-69EBF3CBB513}"/>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45" name="Oval 49">
                <a:extLst>
                  <a:ext uri="{FF2B5EF4-FFF2-40B4-BE49-F238E27FC236}">
                    <a16:creationId xmlns:a16="http://schemas.microsoft.com/office/drawing/2014/main" id="{42D108B7-89E5-4793-B174-36D6A207B1CE}"/>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46" name="Oval 50">
                <a:extLst>
                  <a:ext uri="{FF2B5EF4-FFF2-40B4-BE49-F238E27FC236}">
                    <a16:creationId xmlns:a16="http://schemas.microsoft.com/office/drawing/2014/main" id="{E54ED4D1-2749-4468-AB28-3F9D1BD20774}"/>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47" name="Oval 51">
                <a:extLst>
                  <a:ext uri="{FF2B5EF4-FFF2-40B4-BE49-F238E27FC236}">
                    <a16:creationId xmlns:a16="http://schemas.microsoft.com/office/drawing/2014/main" id="{E622E9E4-4F9E-4CD6-9AA0-81B2CD06E851}"/>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48" name="Oval 52">
                <a:extLst>
                  <a:ext uri="{FF2B5EF4-FFF2-40B4-BE49-F238E27FC236}">
                    <a16:creationId xmlns:a16="http://schemas.microsoft.com/office/drawing/2014/main" id="{6F02C056-AA0F-4B4A-9A59-3658CEC3DD3A}"/>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49" name="Oval 53">
                <a:extLst>
                  <a:ext uri="{FF2B5EF4-FFF2-40B4-BE49-F238E27FC236}">
                    <a16:creationId xmlns:a16="http://schemas.microsoft.com/office/drawing/2014/main" id="{B8B364BA-F2AA-4592-8C80-933305FE73E7}"/>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nvGrpSpPr>
            <p:cNvPr id="1037" name="Group 54">
              <a:extLst>
                <a:ext uri="{FF2B5EF4-FFF2-40B4-BE49-F238E27FC236}">
                  <a16:creationId xmlns:a16="http://schemas.microsoft.com/office/drawing/2014/main" id="{51729892-E92A-4E61-B455-65343A8EE39D}"/>
                </a:ext>
              </a:extLst>
            </p:cNvPr>
            <p:cNvGrpSpPr>
              <a:grpSpLocks/>
            </p:cNvGrpSpPr>
            <p:nvPr userDrawn="1"/>
          </p:nvGrpSpPr>
          <p:grpSpPr bwMode="auto">
            <a:xfrm>
              <a:off x="5280" y="3024"/>
              <a:ext cx="425" cy="258"/>
              <a:chOff x="5280" y="3024"/>
              <a:chExt cx="425" cy="258"/>
            </a:xfrm>
          </p:grpSpPr>
          <p:sp>
            <p:nvSpPr>
              <p:cNvPr id="1038" name="Freeform 55">
                <a:extLst>
                  <a:ext uri="{FF2B5EF4-FFF2-40B4-BE49-F238E27FC236}">
                    <a16:creationId xmlns:a16="http://schemas.microsoft.com/office/drawing/2014/main" id="{04499921-9EAA-45A3-8D14-33E012D7ADD6}"/>
                  </a:ext>
                </a:extLst>
              </p:cNvPr>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a:extLst>
                  <a:ext uri="{FF2B5EF4-FFF2-40B4-BE49-F238E27FC236}">
                    <a16:creationId xmlns:a16="http://schemas.microsoft.com/office/drawing/2014/main" id="{0B2EB652-FB1D-4619-8B18-7C3B7EA22957}"/>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a:extLst>
                  <a:ext uri="{FF2B5EF4-FFF2-40B4-BE49-F238E27FC236}">
                    <a16:creationId xmlns:a16="http://schemas.microsoft.com/office/drawing/2014/main" id="{F8426B07-656F-4BBF-B456-02CA6A78A8EE}"/>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a:extLst>
                  <a:ext uri="{FF2B5EF4-FFF2-40B4-BE49-F238E27FC236}">
                    <a16:creationId xmlns:a16="http://schemas.microsoft.com/office/drawing/2014/main" id="{9F8635C5-74A0-4246-8CFD-2CDD9682AD44}"/>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a:extLst>
                  <a:ext uri="{FF2B5EF4-FFF2-40B4-BE49-F238E27FC236}">
                    <a16:creationId xmlns:a16="http://schemas.microsoft.com/office/drawing/2014/main" id="{D89C8A4E-2EFD-4FBA-9D05-D227C41B7981}"/>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a:extLst>
                  <a:ext uri="{FF2B5EF4-FFF2-40B4-BE49-F238E27FC236}">
                    <a16:creationId xmlns:a16="http://schemas.microsoft.com/office/drawing/2014/main" id="{12022EA4-C058-4701-9CC3-4D3BB09EDACA}"/>
                  </a:ext>
                </a:extLst>
              </p:cNvPr>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a:extLst>
                  <a:ext uri="{FF2B5EF4-FFF2-40B4-BE49-F238E27FC236}">
                    <a16:creationId xmlns:a16="http://schemas.microsoft.com/office/drawing/2014/main" id="{F55D7F33-6B6C-4D0F-9418-C33E1B06CEF9}"/>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a:extLst>
                  <a:ext uri="{FF2B5EF4-FFF2-40B4-BE49-F238E27FC236}">
                    <a16:creationId xmlns:a16="http://schemas.microsoft.com/office/drawing/2014/main" id="{039C64CA-1254-429F-8057-01788AEF1A31}"/>
                  </a:ext>
                </a:extLst>
              </p:cNvPr>
              <p:cNvGrpSpPr>
                <a:grpSpLocks/>
              </p:cNvGrpSpPr>
              <p:nvPr/>
            </p:nvGrpSpPr>
            <p:grpSpPr bwMode="auto">
              <a:xfrm>
                <a:off x="5381" y="3085"/>
                <a:ext cx="227" cy="132"/>
                <a:chOff x="5381" y="3085"/>
                <a:chExt cx="227" cy="132"/>
              </a:xfrm>
            </p:grpSpPr>
            <p:sp>
              <p:nvSpPr>
                <p:cNvPr id="1046" name="Oval 63">
                  <a:extLst>
                    <a:ext uri="{FF2B5EF4-FFF2-40B4-BE49-F238E27FC236}">
                      <a16:creationId xmlns:a16="http://schemas.microsoft.com/office/drawing/2014/main" id="{EBD8E9B2-3D7D-4D14-8FB5-920AE0276FAD}"/>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7" name="Oval 64">
                  <a:extLst>
                    <a:ext uri="{FF2B5EF4-FFF2-40B4-BE49-F238E27FC236}">
                      <a16:creationId xmlns:a16="http://schemas.microsoft.com/office/drawing/2014/main" id="{3946A16D-EFBC-49C0-9F30-4B015AB27BFB}"/>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8" name="Oval 65">
                  <a:extLst>
                    <a:ext uri="{FF2B5EF4-FFF2-40B4-BE49-F238E27FC236}">
                      <a16:creationId xmlns:a16="http://schemas.microsoft.com/office/drawing/2014/main" id="{B60A6EEF-183E-4948-BDD4-7FAA8808A051}"/>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9" name="Oval 66">
                  <a:extLst>
                    <a:ext uri="{FF2B5EF4-FFF2-40B4-BE49-F238E27FC236}">
                      <a16:creationId xmlns:a16="http://schemas.microsoft.com/office/drawing/2014/main" id="{9D268DBD-FFB9-40CA-A5C1-E4E7BF198FCF}"/>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grpSp>
      <p:sp>
        <p:nvSpPr>
          <p:cNvPr id="4163" name="Rectangle 67">
            <a:extLst>
              <a:ext uri="{FF2B5EF4-FFF2-40B4-BE49-F238E27FC236}">
                <a16:creationId xmlns:a16="http://schemas.microsoft.com/office/drawing/2014/main" id="{BE121B37-41A4-467F-831C-25E30D3EDDAE}"/>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4164" name="Rectangle 68">
            <a:extLst>
              <a:ext uri="{FF2B5EF4-FFF2-40B4-BE49-F238E27FC236}">
                <a16:creationId xmlns:a16="http://schemas.microsoft.com/office/drawing/2014/main" id="{066ABCC1-0C1B-4377-BB83-BD9735DBFE46}"/>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65" name="Rectangle 69">
            <a:extLst>
              <a:ext uri="{FF2B5EF4-FFF2-40B4-BE49-F238E27FC236}">
                <a16:creationId xmlns:a16="http://schemas.microsoft.com/office/drawing/2014/main" id="{FCD871F5-B1D1-4F4F-9D22-BD68BE317A9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en-US"/>
          </a:p>
        </p:txBody>
      </p:sp>
      <p:sp>
        <p:nvSpPr>
          <p:cNvPr id="4166" name="Rectangle 70">
            <a:extLst>
              <a:ext uri="{FF2B5EF4-FFF2-40B4-BE49-F238E27FC236}">
                <a16:creationId xmlns:a16="http://schemas.microsoft.com/office/drawing/2014/main" id="{7EEADE27-423D-4C27-95FC-11FDF7A0C918}"/>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en-US"/>
          </a:p>
        </p:txBody>
      </p:sp>
      <p:sp>
        <p:nvSpPr>
          <p:cNvPr id="4167" name="Rectangle 71">
            <a:extLst>
              <a:ext uri="{FF2B5EF4-FFF2-40B4-BE49-F238E27FC236}">
                <a16:creationId xmlns:a16="http://schemas.microsoft.com/office/drawing/2014/main" id="{9FB3F3F7-4292-4321-8929-6389BEDC6058}"/>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BF87319B-3F91-44BF-8059-E6111691A7A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6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6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4" grpId="0" build="p">
        <p:tmplLst>
          <p:tmpl lvl="1">
            <p:tnLst>
              <p:par>
                <p:cTn presetID="1" presetClass="entr" presetSubtype="0" fill="hold" nodeType="clickEffect">
                  <p:stCondLst>
                    <p:cond delay="0"/>
                  </p:stCondLst>
                  <p:childTnLst>
                    <p:set>
                      <p:cBhvr>
                        <p:cTn dur="1" fill="hold">
                          <p:stCondLst>
                            <p:cond delay="0"/>
                          </p:stCondLst>
                        </p:cTn>
                        <p:tgtEl>
                          <p:spTgt spid="416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16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16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16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164"/>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F87319B-3F91-44BF-8059-E6111691A7A3}" type="slidenum">
              <a:rPr lang="en-US" altLang="en-US" smtClean="0"/>
              <a:pPr>
                <a:defRPr/>
              </a:pPr>
              <a:t>‹#›</a:t>
            </a:fld>
            <a:endParaRPr lang="en-US" altLang="en-US"/>
          </a:p>
        </p:txBody>
      </p:sp>
    </p:spTree>
    <p:extLst>
      <p:ext uri="{BB962C8B-B14F-4D97-AF65-F5344CB8AC3E}">
        <p14:creationId xmlns:p14="http://schemas.microsoft.com/office/powerpoint/2010/main" val="3998893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55422921"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6D6ACA-F3E1-49D7-A37C-52AE6DE3C2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8C97B6F-869B-444F-BA64-C811C0DCADCA}"/>
              </a:ext>
            </a:extLst>
          </p:cNvPr>
          <p:cNvSpPr txBox="1"/>
          <p:nvPr/>
        </p:nvSpPr>
        <p:spPr>
          <a:xfrm>
            <a:off x="914400" y="5562600"/>
            <a:ext cx="4232249" cy="1077218"/>
          </a:xfrm>
          <a:prstGeom prst="rect">
            <a:avLst/>
          </a:prstGeom>
          <a:noFill/>
        </p:spPr>
        <p:txBody>
          <a:bodyPr wrap="none" rtlCol="0">
            <a:spAutoFit/>
          </a:bodyPr>
          <a:lstStyle/>
          <a:p>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Ranger Church of Christ</a:t>
            </a:r>
          </a:p>
          <a:p>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40675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A4ED8D-39BF-4186-A55C-22A35CC6EFA6}"/>
              </a:ext>
            </a:extLst>
          </p:cNvPr>
          <p:cNvSpPr>
            <a:spLocks noGrp="1" noChangeArrowheads="1"/>
          </p:cNvSpPr>
          <p:nvPr>
            <p:ph type="ctrTitle"/>
          </p:nvPr>
        </p:nvSpPr>
        <p:spPr>
          <a:xfrm>
            <a:off x="609600" y="685800"/>
            <a:ext cx="10972800" cy="914400"/>
          </a:xfrm>
        </p:spPr>
        <p:txBody>
          <a:bodyPr>
            <a:normAutofit/>
          </a:bodyPr>
          <a:lstStyle/>
          <a:p>
            <a:pPr eaLnBrk="1" hangingPunct="1">
              <a:defRPr/>
            </a:pPr>
            <a:r>
              <a:rPr lang="en-US" altLang="en-US" sz="4800" dirty="0">
                <a:latin typeface="Times New Roman" panose="02020603050405020304" pitchFamily="18" charset="0"/>
                <a:cs typeface="Times New Roman" panose="02020603050405020304" pitchFamily="18" charset="0"/>
              </a:rPr>
              <a:t>Something to be saved to – </a:t>
            </a:r>
            <a:r>
              <a:rPr lang="en-US" altLang="en-US" sz="4800" b="1" dirty="0">
                <a:latin typeface="Times New Roman" panose="02020603050405020304" pitchFamily="18" charset="0"/>
                <a:cs typeface="Times New Roman" panose="02020603050405020304" pitchFamily="18" charset="0"/>
              </a:rPr>
              <a:t>HEAVEN</a:t>
            </a:r>
          </a:p>
        </p:txBody>
      </p:sp>
      <p:sp>
        <p:nvSpPr>
          <p:cNvPr id="14339" name="Rectangle 3">
            <a:extLst>
              <a:ext uri="{FF2B5EF4-FFF2-40B4-BE49-F238E27FC236}">
                <a16:creationId xmlns:a16="http://schemas.microsoft.com/office/drawing/2014/main" id="{116C8DBE-F289-4534-914E-AF08B35C5CAD}"/>
              </a:ext>
            </a:extLst>
          </p:cNvPr>
          <p:cNvSpPr>
            <a:spLocks noGrp="1" noChangeArrowheads="1"/>
          </p:cNvSpPr>
          <p:nvPr>
            <p:ph type="subTitle" idx="1"/>
          </p:nvPr>
        </p:nvSpPr>
        <p:spPr>
          <a:xfrm>
            <a:off x="1524000" y="2286000"/>
            <a:ext cx="9144000" cy="3733800"/>
          </a:xfrm>
        </p:spPr>
        <p:txBody>
          <a:bodyPr>
            <a:normAutofit/>
          </a:bodyPr>
          <a:lstStyle/>
          <a:p>
            <a:pPr eaLnBrk="1" hangingPunct="1">
              <a:defRPr/>
            </a:pPr>
            <a:r>
              <a:rPr lang="en-US" altLang="en-US" sz="4000" b="1" dirty="0">
                <a:latin typeface="Times New Roman" panose="02020603050405020304" pitchFamily="18" charset="0"/>
                <a:cs typeface="Times New Roman" panose="02020603050405020304" pitchFamily="18" charset="0"/>
              </a:rPr>
              <a:t>Revelation 7:9-18</a:t>
            </a:r>
          </a:p>
          <a:p>
            <a:pPr eaLnBrk="1" hangingPunct="1">
              <a:defRPr/>
            </a:pPr>
            <a:r>
              <a:rPr lang="en-US" altLang="en-US" sz="4000" b="1" dirty="0">
                <a:latin typeface="Times New Roman" panose="02020603050405020304" pitchFamily="18" charset="0"/>
                <a:cs typeface="Times New Roman" panose="02020603050405020304" pitchFamily="18" charset="0"/>
              </a:rPr>
              <a:t>Revelation 21:1-7</a:t>
            </a:r>
          </a:p>
          <a:p>
            <a:pPr eaLnBrk="1" hangingPunct="1">
              <a:defRPr/>
            </a:pPr>
            <a:r>
              <a:rPr lang="en-US" altLang="en-US" sz="4000" b="1" dirty="0">
                <a:latin typeface="Times New Roman" panose="02020603050405020304" pitchFamily="18" charset="0"/>
                <a:cs typeface="Times New Roman" panose="02020603050405020304" pitchFamily="18" charset="0"/>
              </a:rPr>
              <a:t>Revelation 21:21-22:5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F22296-A76E-4C46-AA64-591D4EE7C6B8}"/>
              </a:ext>
            </a:extLst>
          </p:cNvPr>
          <p:cNvSpPr>
            <a:spLocks noGrp="1" noChangeArrowheads="1"/>
          </p:cNvSpPr>
          <p:nvPr>
            <p:ph type="ctrTitle"/>
          </p:nvPr>
        </p:nvSpPr>
        <p:spPr>
          <a:xfrm>
            <a:off x="609600" y="685800"/>
            <a:ext cx="11049000" cy="1524000"/>
          </a:xfrm>
        </p:spPr>
        <p:txBody>
          <a:bodyPr>
            <a:normAutofit/>
          </a:bodyPr>
          <a:lstStyle/>
          <a:p>
            <a:pPr eaLnBrk="1" hangingPunct="1">
              <a:defRPr/>
            </a:pPr>
            <a:r>
              <a:rPr lang="en-US" altLang="en-US" sz="4800" dirty="0">
                <a:latin typeface="Times New Roman" panose="02020603050405020304" pitchFamily="18" charset="0"/>
                <a:cs typeface="Times New Roman" panose="02020603050405020304" pitchFamily="18" charset="0"/>
              </a:rPr>
              <a:t>Where do you stand in relation to the precious name of Jesus?</a:t>
            </a:r>
          </a:p>
        </p:txBody>
      </p:sp>
      <p:sp>
        <p:nvSpPr>
          <p:cNvPr id="2" name="TextBox 1">
            <a:extLst>
              <a:ext uri="{FF2B5EF4-FFF2-40B4-BE49-F238E27FC236}">
                <a16:creationId xmlns:a16="http://schemas.microsoft.com/office/drawing/2014/main" id="{6CECF683-3789-459F-8395-DB931CAA8094}"/>
              </a:ext>
            </a:extLst>
          </p:cNvPr>
          <p:cNvSpPr txBox="1"/>
          <p:nvPr/>
        </p:nvSpPr>
        <p:spPr>
          <a:xfrm>
            <a:off x="2406528" y="2514600"/>
            <a:ext cx="7378944" cy="3477875"/>
          </a:xfrm>
          <a:prstGeom prst="rect">
            <a:avLst/>
          </a:prstGeom>
          <a:noFill/>
        </p:spPr>
        <p:txBody>
          <a:bodyPr wrap="none" rtlCol="0">
            <a:spAutoFit/>
          </a:bodyPr>
          <a:lstStyle/>
          <a:p>
            <a:pPr algn="ctr"/>
            <a:r>
              <a:rPr lang="en-US" sz="4400" dirty="0">
                <a:latin typeface="Times New Roman" panose="02020603050405020304" pitchFamily="18" charset="0"/>
                <a:cs typeface="Times New Roman" panose="02020603050405020304" pitchFamily="18" charset="0"/>
              </a:rPr>
              <a:t>Hear – </a:t>
            </a:r>
            <a:r>
              <a:rPr lang="en-US" sz="4400" b="1" dirty="0">
                <a:latin typeface="Times New Roman" panose="02020603050405020304" pitchFamily="18" charset="0"/>
                <a:cs typeface="Times New Roman" panose="02020603050405020304" pitchFamily="18" charset="0"/>
              </a:rPr>
              <a:t>John 8:47</a:t>
            </a:r>
          </a:p>
          <a:p>
            <a:pPr algn="ctr"/>
            <a:r>
              <a:rPr lang="en-US" sz="4400" dirty="0">
                <a:latin typeface="Times New Roman" panose="02020603050405020304" pitchFamily="18" charset="0"/>
                <a:cs typeface="Times New Roman" panose="02020603050405020304" pitchFamily="18" charset="0"/>
              </a:rPr>
              <a:t>Believe - </a:t>
            </a:r>
            <a:r>
              <a:rPr lang="en-US" sz="4400" b="1" dirty="0">
                <a:latin typeface="Times New Roman" panose="02020603050405020304" pitchFamily="18" charset="0"/>
                <a:cs typeface="Times New Roman" panose="02020603050405020304" pitchFamily="18" charset="0"/>
              </a:rPr>
              <a:t>John 8:24</a:t>
            </a:r>
          </a:p>
          <a:p>
            <a:pPr algn="ctr"/>
            <a:r>
              <a:rPr lang="en-US" sz="4400" dirty="0">
                <a:latin typeface="Times New Roman" panose="02020603050405020304" pitchFamily="18" charset="0"/>
                <a:cs typeface="Times New Roman" panose="02020603050405020304" pitchFamily="18" charset="0"/>
              </a:rPr>
              <a:t>Repent – </a:t>
            </a:r>
            <a:r>
              <a:rPr lang="en-US" sz="4400" b="1" dirty="0">
                <a:latin typeface="Times New Roman" panose="02020603050405020304" pitchFamily="18" charset="0"/>
                <a:cs typeface="Times New Roman" panose="02020603050405020304" pitchFamily="18" charset="0"/>
              </a:rPr>
              <a:t>Luke 13:3</a:t>
            </a:r>
          </a:p>
          <a:p>
            <a:pPr algn="ctr"/>
            <a:r>
              <a:rPr lang="en-US" sz="4400" dirty="0">
                <a:latin typeface="Times New Roman" panose="02020603050405020304" pitchFamily="18" charset="0"/>
                <a:cs typeface="Times New Roman" panose="02020603050405020304" pitchFamily="18" charset="0"/>
              </a:rPr>
              <a:t>Confess – </a:t>
            </a:r>
            <a:r>
              <a:rPr lang="en-US" sz="4400" b="1" dirty="0">
                <a:latin typeface="Times New Roman" panose="02020603050405020304" pitchFamily="18" charset="0"/>
                <a:cs typeface="Times New Roman" panose="02020603050405020304" pitchFamily="18" charset="0"/>
              </a:rPr>
              <a:t>Romans 10:9</a:t>
            </a:r>
          </a:p>
          <a:p>
            <a:pPr algn="ctr"/>
            <a:r>
              <a:rPr lang="en-US" sz="4400" dirty="0">
                <a:latin typeface="Times New Roman" panose="02020603050405020304" pitchFamily="18" charset="0"/>
                <a:cs typeface="Times New Roman" panose="02020603050405020304" pitchFamily="18" charset="0"/>
              </a:rPr>
              <a:t>Be Baptized – </a:t>
            </a:r>
            <a:r>
              <a:rPr lang="en-US" sz="4400" b="1" dirty="0">
                <a:latin typeface="Times New Roman" panose="02020603050405020304" pitchFamily="18" charset="0"/>
                <a:cs typeface="Times New Roman" panose="02020603050405020304" pitchFamily="18" charset="0"/>
              </a:rPr>
              <a:t>Colossians 2:12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outVertic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out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out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out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out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out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87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B7A9ADE-4180-4D75-963B-1F88D8A27255}"/>
              </a:ext>
            </a:extLst>
          </p:cNvPr>
          <p:cNvSpPr>
            <a:spLocks noGrp="1" noChangeArrowheads="1"/>
          </p:cNvSpPr>
          <p:nvPr>
            <p:ph type="ctrTitle"/>
          </p:nvPr>
        </p:nvSpPr>
        <p:spPr>
          <a:xfrm>
            <a:off x="457200" y="685800"/>
            <a:ext cx="11353800" cy="1752600"/>
          </a:xfrm>
        </p:spPr>
        <p:txBody>
          <a:bodyPr>
            <a:noAutofit/>
          </a:bodyPr>
          <a:lstStyle/>
          <a:p>
            <a:pPr eaLnBrk="1" hangingPunct="1">
              <a:defRPr/>
            </a:pPr>
            <a:r>
              <a:rPr lang="en-US" altLang="en-US" sz="4800" b="1" dirty="0">
                <a:latin typeface="Times New Roman" panose="02020603050405020304" pitchFamily="18" charset="0"/>
                <a:cs typeface="Times New Roman" panose="02020603050405020304" pitchFamily="18" charset="0"/>
              </a:rPr>
              <a:t>There’s Just Something About That Name</a:t>
            </a:r>
            <a:br>
              <a:rPr lang="en-US" altLang="en-US" sz="4800" dirty="0">
                <a:latin typeface="Times New Roman" panose="02020603050405020304" pitchFamily="18" charset="0"/>
                <a:cs typeface="Times New Roman" panose="02020603050405020304" pitchFamily="18" charset="0"/>
              </a:rPr>
            </a:br>
            <a:r>
              <a:rPr lang="en-US" altLang="en-US" sz="4800" b="1" dirty="0">
                <a:latin typeface="Times New Roman" panose="02020603050405020304" pitchFamily="18" charset="0"/>
                <a:cs typeface="Times New Roman" panose="02020603050405020304" pitchFamily="18" charset="0"/>
              </a:rPr>
              <a:t>Matthew 1:21; Acts 4:12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518F201-90DA-490B-BE7F-1D2D06188B7F}"/>
              </a:ext>
            </a:extLst>
          </p:cNvPr>
          <p:cNvSpPr>
            <a:spLocks noGrp="1" noChangeArrowheads="1"/>
          </p:cNvSpPr>
          <p:nvPr>
            <p:ph type="ctrTitle"/>
          </p:nvPr>
        </p:nvSpPr>
        <p:spPr>
          <a:xfrm>
            <a:off x="609600" y="685800"/>
            <a:ext cx="10972800" cy="1524000"/>
          </a:xfrm>
        </p:spPr>
        <p:txBody>
          <a:bodyPr>
            <a:normAutofit/>
          </a:bodyPr>
          <a:lstStyle/>
          <a:p>
            <a:pPr eaLnBrk="1" hangingPunct="1">
              <a:defRPr/>
            </a:pPr>
            <a:r>
              <a:rPr lang="en-US" altLang="en-US" sz="4800" b="1" dirty="0">
                <a:latin typeface="Times New Roman" panose="02020603050405020304" pitchFamily="18" charset="0"/>
                <a:cs typeface="Times New Roman" panose="02020603050405020304" pitchFamily="18" charset="0"/>
              </a:rPr>
              <a:t>What can I learn from the wonderful name of Jesus? </a:t>
            </a:r>
          </a:p>
        </p:txBody>
      </p:sp>
      <p:sp>
        <p:nvSpPr>
          <p:cNvPr id="8195" name="Rectangle 3">
            <a:extLst>
              <a:ext uri="{FF2B5EF4-FFF2-40B4-BE49-F238E27FC236}">
                <a16:creationId xmlns:a16="http://schemas.microsoft.com/office/drawing/2014/main" id="{DF86FBBD-EEFB-4C7A-A47A-FA255658CFF6}"/>
              </a:ext>
            </a:extLst>
          </p:cNvPr>
          <p:cNvSpPr>
            <a:spLocks noGrp="1" noChangeArrowheads="1"/>
          </p:cNvSpPr>
          <p:nvPr>
            <p:ph type="subTitle" idx="1"/>
          </p:nvPr>
        </p:nvSpPr>
        <p:spPr>
          <a:xfrm>
            <a:off x="1524000" y="2438400"/>
            <a:ext cx="9144000" cy="685800"/>
          </a:xfrm>
        </p:spPr>
        <p:txBody>
          <a:bodyPr>
            <a:normAutofit/>
          </a:bodyPr>
          <a:lstStyle/>
          <a:p>
            <a:pPr algn="ctr" eaLnBrk="1" hangingPunct="1">
              <a:defRPr/>
            </a:pPr>
            <a:r>
              <a:rPr lang="en-US" altLang="en-US" sz="4000" dirty="0">
                <a:latin typeface="Times New Roman" panose="02020603050405020304" pitchFamily="18" charset="0"/>
                <a:cs typeface="Times New Roman" panose="02020603050405020304" pitchFamily="18" charset="0"/>
              </a:rPr>
              <a:t>I can learn there was .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DEA3B26-D368-4E0A-96B9-A3695DC1C4FE}"/>
              </a:ext>
            </a:extLst>
          </p:cNvPr>
          <p:cNvSpPr>
            <a:spLocks noGrp="1" noChangeArrowheads="1"/>
          </p:cNvSpPr>
          <p:nvPr>
            <p:ph type="ctrTitle"/>
          </p:nvPr>
        </p:nvSpPr>
        <p:spPr>
          <a:xfrm>
            <a:off x="1143000" y="533400"/>
            <a:ext cx="9144000" cy="939800"/>
          </a:xfrm>
        </p:spPr>
        <p:txBody>
          <a:bodyPr>
            <a:normAutofit/>
          </a:bodyPr>
          <a:lstStyle/>
          <a:p>
            <a:pPr eaLnBrk="1" hangingPunct="1">
              <a:defRPr/>
            </a:pPr>
            <a:r>
              <a:rPr lang="en-US" altLang="en-US" sz="4800" dirty="0">
                <a:latin typeface="Times New Roman" panose="02020603050405020304" pitchFamily="18" charset="0"/>
                <a:cs typeface="Times New Roman" panose="02020603050405020304" pitchFamily="18" charset="0"/>
              </a:rPr>
              <a:t>Someone to be saved – </a:t>
            </a:r>
            <a:r>
              <a:rPr lang="en-US" altLang="en-US" sz="4800" b="1" dirty="0">
                <a:latin typeface="Times New Roman" panose="02020603050405020304" pitchFamily="18" charset="0"/>
                <a:cs typeface="Times New Roman" panose="02020603050405020304" pitchFamily="18" charset="0"/>
              </a:rPr>
              <a:t>ME</a:t>
            </a:r>
          </a:p>
        </p:txBody>
      </p:sp>
      <p:sp>
        <p:nvSpPr>
          <p:cNvPr id="9219" name="Rectangle 3">
            <a:extLst>
              <a:ext uri="{FF2B5EF4-FFF2-40B4-BE49-F238E27FC236}">
                <a16:creationId xmlns:a16="http://schemas.microsoft.com/office/drawing/2014/main" id="{062A3D94-3324-450B-A555-8C808E4F29FB}"/>
              </a:ext>
            </a:extLst>
          </p:cNvPr>
          <p:cNvSpPr>
            <a:spLocks noGrp="1" noChangeArrowheads="1"/>
          </p:cNvSpPr>
          <p:nvPr>
            <p:ph type="subTitle" idx="1"/>
          </p:nvPr>
        </p:nvSpPr>
        <p:spPr>
          <a:xfrm>
            <a:off x="609600" y="1981200"/>
            <a:ext cx="11049000" cy="3810000"/>
          </a:xfrm>
        </p:spPr>
        <p:txBody>
          <a:bodyPr>
            <a:noAutofit/>
          </a:bodyPr>
          <a:lstStyle/>
          <a:p>
            <a:pPr algn="l" eaLnBrk="1" hangingPunct="1">
              <a:defRPr/>
            </a:pPr>
            <a:r>
              <a:rPr lang="en-US" altLang="en-US" sz="4000" b="1" dirty="0">
                <a:latin typeface="Times New Roman" panose="02020603050405020304" pitchFamily="18" charset="0"/>
                <a:cs typeface="Times New Roman" panose="02020603050405020304" pitchFamily="18" charset="0"/>
              </a:rPr>
              <a:t>Ecclesiastes 7:20 </a:t>
            </a:r>
            <a:r>
              <a:rPr lang="en-US" altLang="en-US" sz="4000" dirty="0">
                <a:latin typeface="Times New Roman" panose="02020603050405020304" pitchFamily="18" charset="0"/>
                <a:cs typeface="Times New Roman" panose="02020603050405020304" pitchFamily="18" charset="0"/>
              </a:rPr>
              <a:t>– There is not </a:t>
            </a:r>
            <a:r>
              <a:rPr lang="en-US" altLang="en-US" sz="4000" b="1" dirty="0">
                <a:latin typeface="Times New Roman" panose="02020603050405020304" pitchFamily="18" charset="0"/>
                <a:cs typeface="Times New Roman" panose="02020603050405020304" pitchFamily="18" charset="0"/>
              </a:rPr>
              <a:t>ONE </a:t>
            </a:r>
            <a:r>
              <a:rPr lang="en-US" altLang="en-US" sz="4000" dirty="0">
                <a:latin typeface="Times New Roman" panose="02020603050405020304" pitchFamily="18" charset="0"/>
                <a:cs typeface="Times New Roman" panose="02020603050405020304" pitchFamily="18" charset="0"/>
              </a:rPr>
              <a:t>who sins not.</a:t>
            </a:r>
          </a:p>
          <a:p>
            <a:pPr algn="l" eaLnBrk="1" hangingPunct="1">
              <a:defRPr/>
            </a:pPr>
            <a:r>
              <a:rPr lang="en-US" altLang="en-US" sz="4000" b="1" dirty="0">
                <a:latin typeface="Times New Roman" panose="02020603050405020304" pitchFamily="18" charset="0"/>
                <a:cs typeface="Times New Roman" panose="02020603050405020304" pitchFamily="18" charset="0"/>
              </a:rPr>
              <a:t>Romans 3:9-10 </a:t>
            </a: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ALL </a:t>
            </a:r>
            <a:r>
              <a:rPr lang="en-US" altLang="en-US" sz="4000" dirty="0">
                <a:latin typeface="Times New Roman" panose="02020603050405020304" pitchFamily="18" charset="0"/>
                <a:cs typeface="Times New Roman" panose="02020603050405020304" pitchFamily="18" charset="0"/>
              </a:rPr>
              <a:t>are </a:t>
            </a:r>
            <a:r>
              <a:rPr lang="en-US" altLang="en-US" sz="4000" b="1" dirty="0">
                <a:latin typeface="Times New Roman" panose="02020603050405020304" pitchFamily="18" charset="0"/>
                <a:cs typeface="Times New Roman" panose="02020603050405020304" pitchFamily="18" charset="0"/>
              </a:rPr>
              <a:t>SINNERS</a:t>
            </a:r>
            <a:r>
              <a:rPr lang="en-US" altLang="en-US" sz="4000" dirty="0">
                <a:latin typeface="Times New Roman" panose="02020603050405020304" pitchFamily="18" charset="0"/>
                <a:cs typeface="Times New Roman" panose="02020603050405020304" pitchFamily="18" charset="0"/>
              </a:rPr>
              <a:t>, and there is </a:t>
            </a:r>
            <a:r>
              <a:rPr lang="en-US" altLang="en-US" sz="4000" b="1" dirty="0">
                <a:latin typeface="Times New Roman" panose="02020603050405020304" pitchFamily="18" charset="0"/>
                <a:cs typeface="Times New Roman" panose="02020603050405020304" pitchFamily="18" charset="0"/>
              </a:rPr>
              <a:t>NONE </a:t>
            </a:r>
            <a:r>
              <a:rPr lang="en-US" altLang="en-US" sz="4000" dirty="0">
                <a:latin typeface="Times New Roman" panose="02020603050405020304" pitchFamily="18" charset="0"/>
                <a:cs typeface="Times New Roman" panose="02020603050405020304" pitchFamily="18" charset="0"/>
              </a:rPr>
              <a:t>righteous, no not </a:t>
            </a:r>
            <a:r>
              <a:rPr lang="en-US" altLang="en-US" sz="4000" b="1" dirty="0">
                <a:latin typeface="Times New Roman" panose="02020603050405020304" pitchFamily="18" charset="0"/>
                <a:cs typeface="Times New Roman" panose="02020603050405020304" pitchFamily="18" charset="0"/>
              </a:rPr>
              <a:t>ONE</a:t>
            </a:r>
            <a:r>
              <a:rPr lang="en-US" altLang="en-US" sz="4000" dirty="0">
                <a:latin typeface="Times New Roman" panose="02020603050405020304" pitchFamily="18" charset="0"/>
                <a:cs typeface="Times New Roman" panose="02020603050405020304" pitchFamily="18" charset="0"/>
              </a:rPr>
              <a:t>.</a:t>
            </a:r>
          </a:p>
          <a:p>
            <a:pPr algn="l" eaLnBrk="1" hangingPunct="1">
              <a:defRPr/>
            </a:pPr>
            <a:r>
              <a:rPr lang="en-US" altLang="en-US" sz="4000" b="1" dirty="0">
                <a:latin typeface="Times New Roman" panose="02020603050405020304" pitchFamily="18" charset="0"/>
                <a:cs typeface="Times New Roman" panose="02020603050405020304" pitchFamily="18" charset="0"/>
              </a:rPr>
              <a:t>Romans 3:23 </a:t>
            </a: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ALL </a:t>
            </a:r>
            <a:r>
              <a:rPr lang="en-US" altLang="en-US" sz="4000" dirty="0">
                <a:latin typeface="Times New Roman" panose="02020603050405020304" pitchFamily="18" charset="0"/>
                <a:cs typeface="Times New Roman" panose="02020603050405020304" pitchFamily="18" charset="0"/>
              </a:rPr>
              <a:t>have </a:t>
            </a:r>
            <a:r>
              <a:rPr lang="en-US" altLang="en-US" sz="4000" b="1" dirty="0">
                <a:latin typeface="Times New Roman" panose="02020603050405020304" pitchFamily="18" charset="0"/>
                <a:cs typeface="Times New Roman" panose="02020603050405020304" pitchFamily="18" charset="0"/>
              </a:rPr>
              <a:t>SINNED</a:t>
            </a:r>
            <a:r>
              <a:rPr lang="en-US" altLang="en-US" sz="4000" dirty="0">
                <a:latin typeface="Times New Roman" panose="02020603050405020304" pitchFamily="18" charset="0"/>
                <a:cs typeface="Times New Roman" panose="02020603050405020304" pitchFamily="18" charset="0"/>
              </a:rPr>
              <a:t>.</a:t>
            </a:r>
          </a:p>
          <a:p>
            <a:pPr algn="l" eaLnBrk="1" hangingPunct="1">
              <a:defRPr/>
            </a:pPr>
            <a:r>
              <a:rPr lang="en-US" altLang="en-US" sz="4000" b="1" dirty="0">
                <a:latin typeface="Times New Roman" panose="02020603050405020304" pitchFamily="18" charset="0"/>
                <a:cs typeface="Times New Roman" panose="02020603050405020304" pitchFamily="18" charset="0"/>
              </a:rPr>
              <a:t>Isaiah 53:6 </a:t>
            </a: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EVERY ONE </a:t>
            </a:r>
            <a:r>
              <a:rPr lang="en-US" altLang="en-US" sz="4000" dirty="0">
                <a:latin typeface="Times New Roman" panose="02020603050405020304" pitchFamily="18" charset="0"/>
                <a:cs typeface="Times New Roman" panose="02020603050405020304" pitchFamily="18" charset="0"/>
              </a:rPr>
              <a:t>has turned to his own way.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23FD6C5-5F6E-4EE7-9721-EB265F030D50}"/>
              </a:ext>
            </a:extLst>
          </p:cNvPr>
          <p:cNvSpPr>
            <a:spLocks noGrp="1" noChangeArrowheads="1"/>
          </p:cNvSpPr>
          <p:nvPr>
            <p:ph type="ctrTitle"/>
          </p:nvPr>
        </p:nvSpPr>
        <p:spPr>
          <a:xfrm>
            <a:off x="609600" y="685800"/>
            <a:ext cx="10972800" cy="2133600"/>
          </a:xfrm>
        </p:spPr>
        <p:txBody>
          <a:bodyPr/>
          <a:lstStyle/>
          <a:p>
            <a:pPr eaLnBrk="1" hangingPunct="1">
              <a:defRPr/>
            </a:pPr>
            <a:r>
              <a:rPr lang="en-US" altLang="en-US" sz="4800" dirty="0">
                <a:latin typeface="Times New Roman" panose="02020603050405020304" pitchFamily="18" charset="0"/>
                <a:cs typeface="Times New Roman" panose="02020603050405020304" pitchFamily="18" charset="0"/>
              </a:rPr>
              <a:t>One need not be a fornicator, adulterer, homosexual, drunkard, idolater, murderer, or extortioner to be a </a:t>
            </a:r>
            <a:r>
              <a:rPr lang="en-US" altLang="en-US" sz="4800" b="1" dirty="0">
                <a:latin typeface="Times New Roman" panose="02020603050405020304" pitchFamily="18" charset="0"/>
                <a:cs typeface="Times New Roman" panose="02020603050405020304" pitchFamily="18" charset="0"/>
              </a:rPr>
              <a:t>SINNER</a:t>
            </a:r>
            <a:r>
              <a:rPr lang="en-US" altLang="en-US" sz="48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FB51A54-C151-4B36-A0CA-B7595F059D9F}"/>
              </a:ext>
            </a:extLst>
          </p:cNvPr>
          <p:cNvSpPr>
            <a:spLocks noGrp="1" noChangeArrowheads="1"/>
          </p:cNvSpPr>
          <p:nvPr>
            <p:ph type="ctrTitle"/>
          </p:nvPr>
        </p:nvSpPr>
        <p:spPr>
          <a:xfrm>
            <a:off x="609600" y="685800"/>
            <a:ext cx="10972800" cy="914400"/>
          </a:xfrm>
        </p:spPr>
        <p:txBody>
          <a:bodyPr>
            <a:normAutofit/>
          </a:bodyPr>
          <a:lstStyle/>
          <a:p>
            <a:pPr eaLnBrk="1" hangingPunct="1">
              <a:defRPr/>
            </a:pPr>
            <a:r>
              <a:rPr lang="en-US" altLang="en-US" sz="4800" dirty="0">
                <a:latin typeface="Times New Roman" panose="02020603050405020304" pitchFamily="18" charset="0"/>
                <a:cs typeface="Times New Roman" panose="02020603050405020304" pitchFamily="18" charset="0"/>
              </a:rPr>
              <a:t>You may be . . .</a:t>
            </a:r>
          </a:p>
        </p:txBody>
      </p:sp>
      <p:sp>
        <p:nvSpPr>
          <p:cNvPr id="10243" name="Rectangle 3">
            <a:extLst>
              <a:ext uri="{FF2B5EF4-FFF2-40B4-BE49-F238E27FC236}">
                <a16:creationId xmlns:a16="http://schemas.microsoft.com/office/drawing/2014/main" id="{E0EBB469-143E-42D7-B519-C62A89AB2E56}"/>
              </a:ext>
            </a:extLst>
          </p:cNvPr>
          <p:cNvSpPr>
            <a:spLocks noGrp="1" noChangeArrowheads="1"/>
          </p:cNvSpPr>
          <p:nvPr>
            <p:ph type="subTitle" idx="1"/>
          </p:nvPr>
        </p:nvSpPr>
        <p:spPr>
          <a:xfrm>
            <a:off x="609600" y="1752600"/>
            <a:ext cx="10972800" cy="4495800"/>
          </a:xfrm>
        </p:spPr>
        <p:txBody>
          <a:bodyPr/>
          <a:lstStyle/>
          <a:p>
            <a:pPr eaLnBrk="1" hangingPunct="1">
              <a:defRPr/>
            </a:pPr>
            <a:r>
              <a:rPr lang="en-US" altLang="en-US" sz="4000" b="1" dirty="0">
                <a:latin typeface="Times New Roman" panose="02020603050405020304" pitchFamily="18" charset="0"/>
                <a:cs typeface="Times New Roman" panose="02020603050405020304" pitchFamily="18" charset="0"/>
              </a:rPr>
              <a:t>INTEMPERATE</a:t>
            </a: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IMPATIENT</a:t>
            </a:r>
            <a:r>
              <a:rPr lang="en-US" altLang="en-US" sz="4000" dirty="0">
                <a:latin typeface="Times New Roman" panose="02020603050405020304" pitchFamily="18" charset="0"/>
                <a:cs typeface="Times New Roman" panose="02020603050405020304" pitchFamily="18" charset="0"/>
              </a:rPr>
              <a:t>, </a:t>
            </a:r>
          </a:p>
          <a:p>
            <a:pPr eaLnBrk="1" hangingPunct="1">
              <a:defRPr/>
            </a:pPr>
            <a:r>
              <a:rPr lang="en-US" altLang="en-US" sz="4000" b="1" dirty="0">
                <a:latin typeface="Times New Roman" panose="02020603050405020304" pitchFamily="18" charset="0"/>
                <a:cs typeface="Times New Roman" panose="02020603050405020304" pitchFamily="18" charset="0"/>
              </a:rPr>
              <a:t>UNKIND</a:t>
            </a: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ENVIOUS</a:t>
            </a:r>
            <a:r>
              <a:rPr lang="en-US" altLang="en-US" sz="4000" dirty="0">
                <a:latin typeface="Times New Roman" panose="02020603050405020304" pitchFamily="18" charset="0"/>
                <a:cs typeface="Times New Roman" panose="02020603050405020304" pitchFamily="18" charset="0"/>
              </a:rPr>
              <a:t>, </a:t>
            </a:r>
          </a:p>
          <a:p>
            <a:pPr eaLnBrk="1" hangingPunct="1">
              <a:defRPr/>
            </a:pPr>
            <a:r>
              <a:rPr lang="en-US" altLang="en-US" sz="4000" b="1" dirty="0">
                <a:latin typeface="Times New Roman" panose="02020603050405020304" pitchFamily="18" charset="0"/>
                <a:cs typeface="Times New Roman" panose="02020603050405020304" pitchFamily="18" charset="0"/>
              </a:rPr>
              <a:t>ARGUMENTATIVE</a:t>
            </a: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BOASTFUL</a:t>
            </a:r>
            <a:r>
              <a:rPr lang="en-US" altLang="en-US" sz="4000" dirty="0">
                <a:latin typeface="Times New Roman" panose="02020603050405020304" pitchFamily="18" charset="0"/>
                <a:cs typeface="Times New Roman" panose="02020603050405020304" pitchFamily="18" charset="0"/>
              </a:rPr>
              <a:t>, </a:t>
            </a:r>
          </a:p>
          <a:p>
            <a:pPr eaLnBrk="1" hangingPunct="1">
              <a:defRPr/>
            </a:pPr>
            <a:r>
              <a:rPr lang="en-US" altLang="en-US" sz="4000" b="1" dirty="0">
                <a:latin typeface="Times New Roman" panose="02020603050405020304" pitchFamily="18" charset="0"/>
                <a:cs typeface="Times New Roman" panose="02020603050405020304" pitchFamily="18" charset="0"/>
              </a:rPr>
              <a:t>UNLOVING</a:t>
            </a:r>
            <a:r>
              <a:rPr lang="en-US" altLang="en-US" sz="4000" dirty="0">
                <a:latin typeface="Times New Roman" panose="02020603050405020304" pitchFamily="18" charset="0"/>
                <a:cs typeface="Times New Roman" panose="02020603050405020304" pitchFamily="18" charset="0"/>
              </a:rPr>
              <a:t>, a </a:t>
            </a:r>
            <a:r>
              <a:rPr lang="en-US" altLang="en-US" sz="4000" b="1" dirty="0">
                <a:latin typeface="Times New Roman" panose="02020603050405020304" pitchFamily="18" charset="0"/>
                <a:cs typeface="Times New Roman" panose="02020603050405020304" pitchFamily="18" charset="0"/>
              </a:rPr>
              <a:t>GOSSIP</a:t>
            </a: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DISHONEST</a:t>
            </a:r>
            <a:r>
              <a:rPr lang="en-US" altLang="en-US" sz="4000" dirty="0">
                <a:latin typeface="Times New Roman" panose="02020603050405020304" pitchFamily="18" charset="0"/>
                <a:cs typeface="Times New Roman" panose="02020603050405020304" pitchFamily="18" charset="0"/>
              </a:rPr>
              <a:t>, </a:t>
            </a:r>
          </a:p>
          <a:p>
            <a:pPr eaLnBrk="1" hangingPunct="1">
              <a:defRPr/>
            </a:pPr>
            <a:r>
              <a:rPr lang="en-US" altLang="en-US" sz="4000" dirty="0">
                <a:latin typeface="Times New Roman" panose="02020603050405020304" pitchFamily="18" charset="0"/>
                <a:cs typeface="Times New Roman" panose="02020603050405020304" pitchFamily="18" charset="0"/>
              </a:rPr>
              <a:t>a </a:t>
            </a:r>
            <a:r>
              <a:rPr lang="en-US" altLang="en-US" sz="4000" b="1" dirty="0">
                <a:latin typeface="Times New Roman" panose="02020603050405020304" pitchFamily="18" charset="0"/>
                <a:cs typeface="Times New Roman" panose="02020603050405020304" pitchFamily="18" charset="0"/>
              </a:rPr>
              <a:t>RESPECTER </a:t>
            </a:r>
            <a:r>
              <a:rPr lang="en-US" altLang="en-US" sz="4000" dirty="0">
                <a:latin typeface="Times New Roman" panose="02020603050405020304" pitchFamily="18" charset="0"/>
                <a:cs typeface="Times New Roman" panose="02020603050405020304" pitchFamily="18" charset="0"/>
              </a:rPr>
              <a:t>of </a:t>
            </a:r>
            <a:r>
              <a:rPr lang="en-US" altLang="en-US" sz="4000" b="1" dirty="0">
                <a:latin typeface="Times New Roman" panose="02020603050405020304" pitchFamily="18" charset="0"/>
                <a:cs typeface="Times New Roman" panose="02020603050405020304" pitchFamily="18" charset="0"/>
              </a:rPr>
              <a:t>PERSONS</a:t>
            </a:r>
            <a:r>
              <a:rPr lang="en-US" altLang="en-US" sz="4000" dirty="0">
                <a:latin typeface="Times New Roman" panose="02020603050405020304" pitchFamily="18" charset="0"/>
                <a:cs typeface="Times New Roman" panose="02020603050405020304" pitchFamily="18" charset="0"/>
              </a:rPr>
              <a:t>, </a:t>
            </a:r>
          </a:p>
          <a:p>
            <a:pPr eaLnBrk="1" hangingPunct="1">
              <a:defRPr/>
            </a:pPr>
            <a:r>
              <a:rPr lang="en-US" altLang="en-US" sz="4000" b="1" dirty="0">
                <a:latin typeface="Times New Roman" panose="02020603050405020304" pitchFamily="18" charset="0"/>
                <a:cs typeface="Times New Roman" panose="02020603050405020304" pitchFamily="18" charset="0"/>
              </a:rPr>
              <a:t>DISOBEDIENT </a:t>
            </a:r>
            <a:r>
              <a:rPr lang="en-US" altLang="en-US" sz="4000" dirty="0">
                <a:latin typeface="Times New Roman" panose="02020603050405020304" pitchFamily="18" charset="0"/>
                <a:cs typeface="Times New Roman" panose="02020603050405020304" pitchFamily="18" charset="0"/>
              </a:rPr>
              <a:t>to your </a:t>
            </a:r>
            <a:r>
              <a:rPr lang="en-US" altLang="en-US" sz="4000" b="1" dirty="0">
                <a:latin typeface="Times New Roman" panose="02020603050405020304" pitchFamily="18" charset="0"/>
                <a:cs typeface="Times New Roman" panose="02020603050405020304" pitchFamily="18" charset="0"/>
              </a:rPr>
              <a:t>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C332222-615F-4197-8366-C3146CE01645}"/>
              </a:ext>
            </a:extLst>
          </p:cNvPr>
          <p:cNvSpPr>
            <a:spLocks noGrp="1" noChangeArrowheads="1"/>
          </p:cNvSpPr>
          <p:nvPr>
            <p:ph type="ctrTitle"/>
          </p:nvPr>
        </p:nvSpPr>
        <p:spPr>
          <a:xfrm>
            <a:off x="609600" y="685800"/>
            <a:ext cx="10972800" cy="762000"/>
          </a:xfrm>
        </p:spPr>
        <p:txBody>
          <a:bodyPr>
            <a:normAutofit/>
          </a:bodyPr>
          <a:lstStyle/>
          <a:p>
            <a:pPr eaLnBrk="1" hangingPunct="1">
              <a:defRPr/>
            </a:pPr>
            <a:r>
              <a:rPr lang="en-US" altLang="en-US" sz="4800" dirty="0">
                <a:latin typeface="Times New Roman" panose="02020603050405020304" pitchFamily="18" charset="0"/>
                <a:cs typeface="Times New Roman" panose="02020603050405020304" pitchFamily="18" charset="0"/>
              </a:rPr>
              <a:t>Something to be saved from: </a:t>
            </a:r>
            <a:r>
              <a:rPr lang="en-US" altLang="en-US" sz="4800" b="1" dirty="0">
                <a:latin typeface="Times New Roman" panose="02020603050405020304" pitchFamily="18" charset="0"/>
                <a:cs typeface="Times New Roman" panose="02020603050405020304" pitchFamily="18" charset="0"/>
              </a:rPr>
              <a:t>HELL</a:t>
            </a:r>
          </a:p>
        </p:txBody>
      </p:sp>
      <p:sp>
        <p:nvSpPr>
          <p:cNvPr id="11267" name="Rectangle 3">
            <a:extLst>
              <a:ext uri="{FF2B5EF4-FFF2-40B4-BE49-F238E27FC236}">
                <a16:creationId xmlns:a16="http://schemas.microsoft.com/office/drawing/2014/main" id="{8672597C-2ADF-4AF3-BAC3-52AD4980E1E2}"/>
              </a:ext>
            </a:extLst>
          </p:cNvPr>
          <p:cNvSpPr>
            <a:spLocks noGrp="1" noChangeArrowheads="1"/>
          </p:cNvSpPr>
          <p:nvPr>
            <p:ph type="subTitle" idx="1"/>
          </p:nvPr>
        </p:nvSpPr>
        <p:spPr>
          <a:xfrm>
            <a:off x="609600" y="1905000"/>
            <a:ext cx="10972800" cy="4343400"/>
          </a:xfrm>
        </p:spPr>
        <p:txBody>
          <a:bodyPr>
            <a:normAutofit/>
          </a:bodyPr>
          <a:lstStyle/>
          <a:p>
            <a:pPr eaLnBrk="1" hangingPunct="1">
              <a:defRPr/>
            </a:pPr>
            <a:r>
              <a:rPr lang="en-US" altLang="en-US" sz="4000" b="1" dirty="0">
                <a:latin typeface="Times New Roman" panose="02020603050405020304" pitchFamily="18" charset="0"/>
                <a:cs typeface="Times New Roman" panose="02020603050405020304" pitchFamily="18" charset="0"/>
              </a:rPr>
              <a:t>Romans 6:23 </a:t>
            </a:r>
            <a:r>
              <a:rPr lang="en-US" altLang="en-US" sz="4000" dirty="0">
                <a:latin typeface="Times New Roman" panose="02020603050405020304" pitchFamily="18" charset="0"/>
                <a:cs typeface="Times New Roman" panose="02020603050405020304" pitchFamily="18" charset="0"/>
              </a:rPr>
              <a:t>– Hell is what we </a:t>
            </a:r>
            <a:r>
              <a:rPr lang="en-US" altLang="en-US" sz="4000" b="1" dirty="0">
                <a:latin typeface="Times New Roman" panose="02020603050405020304" pitchFamily="18" charset="0"/>
                <a:cs typeface="Times New Roman" panose="02020603050405020304" pitchFamily="18" charset="0"/>
              </a:rPr>
              <a:t>EARN </a:t>
            </a:r>
            <a:r>
              <a:rPr lang="en-US" altLang="en-US" sz="4000" dirty="0">
                <a:latin typeface="Times New Roman" panose="02020603050405020304" pitchFamily="18" charset="0"/>
                <a:cs typeface="Times New Roman" panose="02020603050405020304" pitchFamily="18" charset="0"/>
              </a:rPr>
              <a:t>for ourselves thru sin</a:t>
            </a:r>
          </a:p>
          <a:p>
            <a:pPr eaLnBrk="1" hangingPunct="1">
              <a:defRPr/>
            </a:pPr>
            <a:r>
              <a:rPr lang="en-US" altLang="en-US" sz="4000" b="1" dirty="0">
                <a:latin typeface="Times New Roman" panose="02020603050405020304" pitchFamily="18" charset="0"/>
                <a:cs typeface="Times New Roman" panose="02020603050405020304" pitchFamily="18" charset="0"/>
              </a:rPr>
              <a:t>Matthew 25:41 </a:t>
            </a:r>
            <a:r>
              <a:rPr lang="en-US" altLang="en-US" sz="4000" dirty="0">
                <a:latin typeface="Times New Roman" panose="02020603050405020304" pitchFamily="18" charset="0"/>
                <a:cs typeface="Times New Roman" panose="02020603050405020304" pitchFamily="18" charset="0"/>
              </a:rPr>
              <a:t>– Hell is prepared for the </a:t>
            </a:r>
            <a:r>
              <a:rPr lang="en-US" altLang="en-US" sz="4000" b="1" dirty="0">
                <a:latin typeface="Times New Roman" panose="02020603050405020304" pitchFamily="18" charset="0"/>
                <a:cs typeface="Times New Roman" panose="02020603050405020304" pitchFamily="18" charset="0"/>
              </a:rPr>
              <a:t>DEVIL </a:t>
            </a:r>
            <a:r>
              <a:rPr lang="en-US" altLang="en-US" sz="4000" dirty="0">
                <a:latin typeface="Times New Roman" panose="02020603050405020304" pitchFamily="18" charset="0"/>
                <a:cs typeface="Times New Roman" panose="02020603050405020304" pitchFamily="18" charset="0"/>
              </a:rPr>
              <a:t>&amp; his </a:t>
            </a:r>
            <a:r>
              <a:rPr lang="en-US" altLang="en-US" sz="4000" b="1" dirty="0">
                <a:latin typeface="Times New Roman" panose="02020603050405020304" pitchFamily="18" charset="0"/>
                <a:cs typeface="Times New Roman" panose="02020603050405020304" pitchFamily="18" charset="0"/>
              </a:rPr>
              <a:t>ANGELS</a:t>
            </a:r>
          </a:p>
          <a:p>
            <a:pPr eaLnBrk="1" hangingPunct="1">
              <a:defRPr/>
            </a:pPr>
            <a:r>
              <a:rPr lang="en-US" altLang="en-US" sz="4000" b="1" dirty="0">
                <a:latin typeface="Times New Roman" panose="02020603050405020304" pitchFamily="18" charset="0"/>
                <a:cs typeface="Times New Roman" panose="02020603050405020304" pitchFamily="18" charset="0"/>
              </a:rPr>
              <a:t>Mark 9:43-48 </a:t>
            </a:r>
            <a:r>
              <a:rPr lang="en-US" altLang="en-US" sz="4000" dirty="0">
                <a:latin typeface="Times New Roman" panose="02020603050405020304" pitchFamily="18" charset="0"/>
                <a:cs typeface="Times New Roman" panose="02020603050405020304" pitchFamily="18" charset="0"/>
              </a:rPr>
              <a:t>– Hell is a place where the </a:t>
            </a:r>
            <a:r>
              <a:rPr lang="en-US" altLang="en-US" sz="4000" b="1" dirty="0">
                <a:latin typeface="Times New Roman" panose="02020603050405020304" pitchFamily="18" charset="0"/>
                <a:cs typeface="Times New Roman" panose="02020603050405020304" pitchFamily="18" charset="0"/>
              </a:rPr>
              <a:t>FIRE </a:t>
            </a:r>
            <a:r>
              <a:rPr lang="en-US" altLang="en-US" sz="4000" dirty="0">
                <a:latin typeface="Times New Roman" panose="02020603050405020304" pitchFamily="18" charset="0"/>
                <a:cs typeface="Times New Roman" panose="02020603050405020304" pitchFamily="18" charset="0"/>
              </a:rPr>
              <a:t>is not </a:t>
            </a:r>
            <a:r>
              <a:rPr lang="en-US" altLang="en-US" sz="4000" b="1" dirty="0">
                <a:latin typeface="Times New Roman" panose="02020603050405020304" pitchFamily="18" charset="0"/>
                <a:cs typeface="Times New Roman" panose="02020603050405020304" pitchFamily="18" charset="0"/>
              </a:rPr>
              <a:t>QUENCHED</a:t>
            </a:r>
            <a:r>
              <a:rPr lang="en-US" altLang="en-US" sz="4000" dirty="0">
                <a:latin typeface="Times New Roman" panose="02020603050405020304" pitchFamily="18" charset="0"/>
                <a:cs typeface="Times New Roman" panose="02020603050405020304" pitchFamily="18" charset="0"/>
              </a:rPr>
              <a:t> &amp; the </a:t>
            </a:r>
            <a:r>
              <a:rPr lang="en-US" altLang="en-US" sz="4000" b="1" dirty="0">
                <a:latin typeface="Times New Roman" panose="02020603050405020304" pitchFamily="18" charset="0"/>
                <a:cs typeface="Times New Roman" panose="02020603050405020304" pitchFamily="18" charset="0"/>
              </a:rPr>
              <a:t>WORM </a:t>
            </a:r>
            <a:r>
              <a:rPr lang="en-US" altLang="en-US" sz="4000" dirty="0" err="1">
                <a:latin typeface="Times New Roman" panose="02020603050405020304" pitchFamily="18" charset="0"/>
                <a:cs typeface="Times New Roman" panose="02020603050405020304" pitchFamily="18" charset="0"/>
              </a:rPr>
              <a:t>dieth</a:t>
            </a:r>
            <a:r>
              <a:rPr lang="en-US" altLang="en-US" sz="4000" dirty="0">
                <a:latin typeface="Times New Roman" panose="02020603050405020304" pitchFamily="18" charset="0"/>
                <a:cs typeface="Times New Roman" panose="02020603050405020304" pitchFamily="18" charset="0"/>
              </a:rPr>
              <a:t> not (</a:t>
            </a:r>
            <a:r>
              <a:rPr lang="en-US" altLang="en-US" sz="4000" b="1" dirty="0">
                <a:latin typeface="Times New Roman" panose="02020603050405020304" pitchFamily="18" charset="0"/>
                <a:cs typeface="Times New Roman" panose="02020603050405020304" pitchFamily="18" charset="0"/>
              </a:rPr>
              <a:t>Luke 16:24</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81A7FBC-DC58-45CE-9E68-EBA5734AAC4A}"/>
              </a:ext>
            </a:extLst>
          </p:cNvPr>
          <p:cNvSpPr>
            <a:spLocks noGrp="1" noChangeArrowheads="1"/>
          </p:cNvSpPr>
          <p:nvPr>
            <p:ph type="ctrTitle"/>
          </p:nvPr>
        </p:nvSpPr>
        <p:spPr>
          <a:xfrm>
            <a:off x="609600" y="685800"/>
            <a:ext cx="11049000" cy="838200"/>
          </a:xfrm>
        </p:spPr>
        <p:txBody>
          <a:bodyPr>
            <a:normAutofit fontScale="90000"/>
          </a:bodyPr>
          <a:lstStyle/>
          <a:p>
            <a:pPr eaLnBrk="1" hangingPunct="1">
              <a:defRPr/>
            </a:pPr>
            <a:r>
              <a:rPr lang="en-US" altLang="en-US" sz="4800" b="1" dirty="0">
                <a:latin typeface="Times New Roman" panose="02020603050405020304" pitchFamily="18" charset="0"/>
                <a:cs typeface="Times New Roman" panose="02020603050405020304" pitchFamily="18" charset="0"/>
              </a:rPr>
              <a:t>Revelation 14:9-11 </a:t>
            </a:r>
            <a:r>
              <a:rPr lang="en-US" altLang="en-US" sz="4800" dirty="0">
                <a:latin typeface="Times New Roman" panose="02020603050405020304" pitchFamily="18" charset="0"/>
                <a:cs typeface="Times New Roman" panose="02020603050405020304" pitchFamily="18" charset="0"/>
              </a:rPr>
              <a:t>– Hell is a place where . . .</a:t>
            </a:r>
          </a:p>
        </p:txBody>
      </p:sp>
      <p:sp>
        <p:nvSpPr>
          <p:cNvPr id="12291" name="Rectangle 3">
            <a:extLst>
              <a:ext uri="{FF2B5EF4-FFF2-40B4-BE49-F238E27FC236}">
                <a16:creationId xmlns:a16="http://schemas.microsoft.com/office/drawing/2014/main" id="{EF5E4888-9400-4B30-8BE8-AD5C609945D7}"/>
              </a:ext>
            </a:extLst>
          </p:cNvPr>
          <p:cNvSpPr>
            <a:spLocks noGrp="1" noChangeArrowheads="1"/>
          </p:cNvSpPr>
          <p:nvPr>
            <p:ph type="subTitle" idx="1"/>
          </p:nvPr>
        </p:nvSpPr>
        <p:spPr>
          <a:xfrm>
            <a:off x="609600" y="2209800"/>
            <a:ext cx="11049000" cy="2590800"/>
          </a:xfrm>
        </p:spPr>
        <p:txBody>
          <a:bodyPr>
            <a:normAutofit/>
          </a:bodyPr>
          <a:lstStyle/>
          <a:p>
            <a:pPr eaLnBrk="1" hangingPunct="1">
              <a:defRPr/>
            </a:pPr>
            <a:r>
              <a:rPr lang="en-US" altLang="en-US" sz="4000" dirty="0">
                <a:latin typeface="Times New Roman" panose="02020603050405020304" pitchFamily="18" charset="0"/>
                <a:cs typeface="Times New Roman" panose="02020603050405020304" pitchFamily="18" charset="0"/>
              </a:rPr>
              <a:t>God’s </a:t>
            </a:r>
            <a:r>
              <a:rPr lang="en-US" altLang="en-US" sz="4000" b="1" dirty="0">
                <a:latin typeface="Times New Roman" panose="02020603050405020304" pitchFamily="18" charset="0"/>
                <a:cs typeface="Times New Roman" panose="02020603050405020304" pitchFamily="18" charset="0"/>
              </a:rPr>
              <a:t>WRATH </a:t>
            </a:r>
            <a:r>
              <a:rPr lang="en-US" altLang="en-US" sz="4000" dirty="0">
                <a:latin typeface="Times New Roman" panose="02020603050405020304" pitchFamily="18" charset="0"/>
                <a:cs typeface="Times New Roman" panose="02020603050405020304" pitchFamily="18" charset="0"/>
              </a:rPr>
              <a:t>is poured out </a:t>
            </a:r>
            <a:r>
              <a:rPr lang="en-US" altLang="en-US" sz="4000" b="1" dirty="0">
                <a:latin typeface="Times New Roman" panose="02020603050405020304" pitchFamily="18" charset="0"/>
                <a:cs typeface="Times New Roman" panose="02020603050405020304" pitchFamily="18" charset="0"/>
              </a:rPr>
              <a:t>FULL STRENGTH</a:t>
            </a:r>
          </a:p>
          <a:p>
            <a:pPr eaLnBrk="1" hangingPunct="1">
              <a:defRPr/>
            </a:pPr>
            <a:r>
              <a:rPr lang="en-US" altLang="en-US" sz="4000" dirty="0">
                <a:latin typeface="Times New Roman" panose="02020603050405020304" pitchFamily="18" charset="0"/>
                <a:cs typeface="Times New Roman" panose="02020603050405020304" pitchFamily="18" charset="0"/>
              </a:rPr>
              <a:t>The smoke of torment ascends </a:t>
            </a:r>
            <a:r>
              <a:rPr lang="en-US" altLang="en-US" sz="4000" b="1" dirty="0">
                <a:latin typeface="Times New Roman" panose="02020603050405020304" pitchFamily="18" charset="0"/>
                <a:cs typeface="Times New Roman" panose="02020603050405020304" pitchFamily="18" charset="0"/>
              </a:rPr>
              <a:t>FOREVER</a:t>
            </a:r>
          </a:p>
          <a:p>
            <a:pPr eaLnBrk="1" hangingPunct="1">
              <a:defRPr/>
            </a:pPr>
            <a:r>
              <a:rPr lang="en-US" altLang="en-US" sz="4000" dirty="0">
                <a:latin typeface="Times New Roman" panose="02020603050405020304" pitchFamily="18" charset="0"/>
                <a:cs typeface="Times New Roman" panose="02020603050405020304" pitchFamily="18" charset="0"/>
              </a:rPr>
              <a:t>There is no </a:t>
            </a:r>
            <a:r>
              <a:rPr lang="en-US" altLang="en-US" sz="4000" b="1" dirty="0">
                <a:latin typeface="Times New Roman" panose="02020603050405020304" pitchFamily="18" charset="0"/>
                <a:cs typeface="Times New Roman" panose="02020603050405020304" pitchFamily="18" charset="0"/>
              </a:rPr>
              <a:t>REST DAY </a:t>
            </a:r>
            <a:r>
              <a:rPr lang="en-US" altLang="en-US" sz="4000" dirty="0">
                <a:latin typeface="Times New Roman" panose="02020603050405020304" pitchFamily="18" charset="0"/>
                <a:cs typeface="Times New Roman" panose="02020603050405020304" pitchFamily="18" charset="0"/>
              </a:rPr>
              <a:t>nor </a:t>
            </a:r>
            <a:r>
              <a:rPr lang="en-US" altLang="en-US" sz="4000" b="1" dirty="0">
                <a:latin typeface="Times New Roman" panose="02020603050405020304" pitchFamily="18" charset="0"/>
                <a:cs typeface="Times New Roman" panose="02020603050405020304" pitchFamily="18" charset="0"/>
              </a:rPr>
              <a:t>NIGHT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6B1C8FD-611B-45D2-B95E-00E591AFBB2E}"/>
              </a:ext>
            </a:extLst>
          </p:cNvPr>
          <p:cNvSpPr>
            <a:spLocks noGrp="1" noChangeArrowheads="1"/>
          </p:cNvSpPr>
          <p:nvPr>
            <p:ph type="ctrTitle"/>
          </p:nvPr>
        </p:nvSpPr>
        <p:spPr>
          <a:xfrm>
            <a:off x="1524000" y="685800"/>
            <a:ext cx="9144000" cy="762000"/>
          </a:xfrm>
        </p:spPr>
        <p:txBody>
          <a:bodyPr/>
          <a:lstStyle/>
          <a:p>
            <a:pPr eaLnBrk="1" hangingPunct="1">
              <a:defRPr/>
            </a:pPr>
            <a:r>
              <a:rPr lang="en-US" altLang="en-US" sz="4800" dirty="0">
                <a:latin typeface="Times New Roman" panose="02020603050405020304" pitchFamily="18" charset="0"/>
                <a:cs typeface="Times New Roman" panose="02020603050405020304" pitchFamily="18" charset="0"/>
              </a:rPr>
              <a:t>Someone to be saved by – </a:t>
            </a:r>
            <a:r>
              <a:rPr lang="en-US" altLang="en-US" sz="4800" b="1" dirty="0">
                <a:latin typeface="Times New Roman" panose="02020603050405020304" pitchFamily="18" charset="0"/>
                <a:cs typeface="Times New Roman" panose="02020603050405020304" pitchFamily="18" charset="0"/>
              </a:rPr>
              <a:t>JESUS</a:t>
            </a:r>
          </a:p>
        </p:txBody>
      </p:sp>
      <p:sp>
        <p:nvSpPr>
          <p:cNvPr id="13315" name="Rectangle 3">
            <a:extLst>
              <a:ext uri="{FF2B5EF4-FFF2-40B4-BE49-F238E27FC236}">
                <a16:creationId xmlns:a16="http://schemas.microsoft.com/office/drawing/2014/main" id="{7B6DBDC2-6BC1-4B41-A74E-C47BE111122E}"/>
              </a:ext>
            </a:extLst>
          </p:cNvPr>
          <p:cNvSpPr>
            <a:spLocks noGrp="1" noChangeArrowheads="1"/>
          </p:cNvSpPr>
          <p:nvPr>
            <p:ph type="subTitle" idx="1"/>
          </p:nvPr>
        </p:nvSpPr>
        <p:spPr>
          <a:xfrm>
            <a:off x="609600" y="1828800"/>
            <a:ext cx="10972800" cy="4343400"/>
          </a:xfrm>
        </p:spPr>
        <p:txBody>
          <a:bodyPr>
            <a:normAutofit lnSpcReduction="10000"/>
          </a:bodyPr>
          <a:lstStyle/>
          <a:p>
            <a:pPr eaLnBrk="1" hangingPunct="1">
              <a:lnSpc>
                <a:spcPct val="90000"/>
              </a:lnSpc>
              <a:defRPr/>
            </a:pPr>
            <a:r>
              <a:rPr lang="en-US" altLang="en-US" sz="4000" b="1" dirty="0">
                <a:latin typeface="Times New Roman" panose="02020603050405020304" pitchFamily="18" charset="0"/>
                <a:cs typeface="Times New Roman" panose="02020603050405020304" pitchFamily="18" charset="0"/>
              </a:rPr>
              <a:t>1 Corinthians 6:9-11</a:t>
            </a:r>
          </a:p>
          <a:p>
            <a:pPr eaLnBrk="1" hangingPunct="1">
              <a:lnSpc>
                <a:spcPct val="90000"/>
              </a:lnSpc>
              <a:defRPr/>
            </a:pPr>
            <a:r>
              <a:rPr lang="en-US" altLang="en-US" sz="4000" b="1" dirty="0">
                <a:latin typeface="Times New Roman" panose="02020603050405020304" pitchFamily="18" charset="0"/>
                <a:cs typeface="Times New Roman" panose="02020603050405020304" pitchFamily="18" charset="0"/>
              </a:rPr>
              <a:t>Hebrews 9:11-15 </a:t>
            </a:r>
            <a:r>
              <a:rPr lang="en-US" altLang="en-US" sz="4000" dirty="0">
                <a:latin typeface="Times New Roman" panose="02020603050405020304" pitchFamily="18" charset="0"/>
                <a:cs typeface="Times New Roman" panose="02020603050405020304" pitchFamily="18" charset="0"/>
              </a:rPr>
              <a:t>– Jesus offered </a:t>
            </a:r>
            <a:r>
              <a:rPr lang="en-US" altLang="en-US" sz="4000" b="1" dirty="0">
                <a:latin typeface="Times New Roman" panose="02020603050405020304" pitchFamily="18" charset="0"/>
                <a:cs typeface="Times New Roman" panose="02020603050405020304" pitchFamily="18" charset="0"/>
              </a:rPr>
              <a:t>HIMSELF</a:t>
            </a:r>
          </a:p>
          <a:p>
            <a:pPr eaLnBrk="1" hangingPunct="1">
              <a:lnSpc>
                <a:spcPct val="90000"/>
              </a:lnSpc>
              <a:defRPr/>
            </a:pPr>
            <a:r>
              <a:rPr lang="en-US" altLang="en-US" sz="4000" b="1" dirty="0">
                <a:latin typeface="Times New Roman" panose="02020603050405020304" pitchFamily="18" charset="0"/>
                <a:cs typeface="Times New Roman" panose="02020603050405020304" pitchFamily="18" charset="0"/>
              </a:rPr>
              <a:t>Revelation 1:5</a:t>
            </a:r>
            <a:r>
              <a:rPr lang="en-US" altLang="en-US" sz="4000" dirty="0">
                <a:latin typeface="Times New Roman" panose="02020603050405020304" pitchFamily="18" charset="0"/>
                <a:cs typeface="Times New Roman" panose="02020603050405020304" pitchFamily="18" charset="0"/>
              </a:rPr>
              <a:t> – He washes us from our sins in His </a:t>
            </a:r>
            <a:r>
              <a:rPr lang="en-US" altLang="en-US" sz="4000" b="1" dirty="0">
                <a:latin typeface="Times New Roman" panose="02020603050405020304" pitchFamily="18" charset="0"/>
                <a:cs typeface="Times New Roman" panose="02020603050405020304" pitchFamily="18" charset="0"/>
              </a:rPr>
              <a:t>BLOOD</a:t>
            </a:r>
          </a:p>
          <a:p>
            <a:pPr eaLnBrk="1" hangingPunct="1">
              <a:lnSpc>
                <a:spcPct val="90000"/>
              </a:lnSpc>
              <a:defRPr/>
            </a:pPr>
            <a:r>
              <a:rPr lang="en-US" altLang="en-US" sz="4000" b="1" dirty="0">
                <a:latin typeface="Times New Roman" panose="02020603050405020304" pitchFamily="18" charset="0"/>
                <a:cs typeface="Times New Roman" panose="02020603050405020304" pitchFamily="18" charset="0"/>
              </a:rPr>
              <a:t>Ephesians 1:7 </a:t>
            </a:r>
            <a:r>
              <a:rPr lang="en-US" altLang="en-US" sz="4000" dirty="0">
                <a:latin typeface="Times New Roman" panose="02020603050405020304" pitchFamily="18" charset="0"/>
                <a:cs typeface="Times New Roman" panose="02020603050405020304" pitchFamily="18" charset="0"/>
              </a:rPr>
              <a:t>– In Him we have </a:t>
            </a:r>
            <a:r>
              <a:rPr lang="en-US" altLang="en-US" sz="4000" b="1" dirty="0">
                <a:latin typeface="Times New Roman" panose="02020603050405020304" pitchFamily="18" charset="0"/>
                <a:cs typeface="Times New Roman" panose="02020603050405020304" pitchFamily="18" charset="0"/>
              </a:rPr>
              <a:t>REDEMPTION </a:t>
            </a:r>
            <a:r>
              <a:rPr lang="en-US" altLang="en-US" sz="4000" dirty="0">
                <a:latin typeface="Times New Roman" panose="02020603050405020304" pitchFamily="18" charset="0"/>
                <a:cs typeface="Times New Roman" panose="02020603050405020304" pitchFamily="18" charset="0"/>
              </a:rPr>
              <a:t>thru His blood, the </a:t>
            </a:r>
            <a:r>
              <a:rPr lang="en-US" altLang="en-US" sz="4000" b="1" dirty="0">
                <a:latin typeface="Times New Roman" panose="02020603050405020304" pitchFamily="18" charset="0"/>
                <a:cs typeface="Times New Roman" panose="02020603050405020304" pitchFamily="18" charset="0"/>
              </a:rPr>
              <a:t>REMISSION </a:t>
            </a:r>
            <a:r>
              <a:rPr lang="en-US" altLang="en-US" sz="4000" dirty="0">
                <a:latin typeface="Times New Roman" panose="02020603050405020304" pitchFamily="18" charset="0"/>
                <a:cs typeface="Times New Roman" panose="02020603050405020304" pitchFamily="18" charset="0"/>
              </a:rPr>
              <a:t>of </a:t>
            </a:r>
            <a:r>
              <a:rPr lang="en-US" altLang="en-US" sz="4000" b="1" dirty="0">
                <a:latin typeface="Times New Roman" panose="02020603050405020304" pitchFamily="18" charset="0"/>
                <a:cs typeface="Times New Roman" panose="02020603050405020304" pitchFamily="18" charset="0"/>
              </a:rPr>
              <a:t>SINS</a:t>
            </a:r>
            <a:r>
              <a:rPr lang="en-US" altLang="en-US" sz="4000" dirty="0">
                <a:latin typeface="Times New Roman" panose="02020603050405020304" pitchFamily="18" charset="0"/>
                <a:cs typeface="Times New Roman" panose="02020603050405020304" pitchFamily="18" charset="0"/>
              </a:rPr>
              <a:t>.</a:t>
            </a:r>
          </a:p>
          <a:p>
            <a:pPr eaLnBrk="1" hangingPunct="1">
              <a:lnSpc>
                <a:spcPct val="90000"/>
              </a:lnSpc>
              <a:defRPr/>
            </a:pPr>
            <a:r>
              <a:rPr lang="en-US" altLang="en-US" sz="4000" b="1" dirty="0">
                <a:latin typeface="Times New Roman" panose="02020603050405020304" pitchFamily="18" charset="0"/>
                <a:cs typeface="Times New Roman" panose="02020603050405020304" pitchFamily="18" charset="0"/>
              </a:rPr>
              <a:t>1 Peter 1:18-19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ipp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Ripple</Template>
  <TotalTime>0</TotalTime>
  <Words>2030</Words>
  <Application>Microsoft Office PowerPoint</Application>
  <PresentationFormat>Widescreen</PresentationFormat>
  <Paragraphs>165</Paragraphs>
  <Slides>12</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Times New Roman</vt:lpstr>
      <vt:lpstr>Wingdings</vt:lpstr>
      <vt:lpstr>Ripple</vt:lpstr>
      <vt:lpstr>1_Ripple</vt:lpstr>
      <vt:lpstr>PowerPoint Presentation</vt:lpstr>
      <vt:lpstr>There’s Just Something About That Name Matthew 1:21; Acts 4:12</vt:lpstr>
      <vt:lpstr>What can I learn from the wonderful name of Jesus? </vt:lpstr>
      <vt:lpstr>Someone to be saved – ME</vt:lpstr>
      <vt:lpstr>One need not be a fornicator, adulterer, homosexual, drunkard, idolater, murderer, or extortioner to be a SINNER.</vt:lpstr>
      <vt:lpstr>You may be . . .</vt:lpstr>
      <vt:lpstr>Something to be saved from: HELL</vt:lpstr>
      <vt:lpstr>Revelation 14:9-11 – Hell is a place where . . .</vt:lpstr>
      <vt:lpstr>Someone to be saved by – JESUS</vt:lpstr>
      <vt:lpstr>Something to be saved to – HEAVEN</vt:lpstr>
      <vt:lpstr>Where do you stand in relation to the precious name of Jesus?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2018-11-24T05:13:22Z</dcterms:created>
  <dcterms:modified xsi:type="dcterms:W3CDTF">2018-11-25T02:47:26Z</dcterms:modified>
</cp:coreProperties>
</file>