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71901-67CC-4C33-A750-FE5806C04044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494AB-7472-4D6E-AB8C-C2A380478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1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6C92D-31E6-4036-8115-56DDECFFC9A3}" type="datetime1">
              <a:rPr lang="en-US" smtClean="0"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DEE9D-5277-4538-8124-339B402A9FEF}" type="datetime1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435FA-891C-416C-A2E9-2E547ED69140}" type="datetime1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42BBD-EA93-4D14-86BE-663F998284C7}" type="datetime1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51856-ED8F-48F5-B6A9-54C72B2FFBCF}" type="datetime1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98356-38C6-44EC-AB19-4C1E8F6EAE8F}" type="datetime1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6E602-06F7-4604-B09B-3F0C690623D3}" type="datetime1">
              <a:rPr lang="en-US" smtClean="0"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68751-2C78-4EF1-A58C-38A1A2FA2632}" type="datetime1">
              <a:rPr lang="en-US" smtClean="0"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24E4B-C78F-4F18-A672-B973B86D74E7}" type="datetime1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3742-0D99-4127-AADB-A8C6A799BC2F}" type="datetime1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20F8B-CCC4-43EB-9A09-03A99E56717C}" type="datetime1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11837D-0E28-4F96-B231-B9BC4988AD36}" type="datetime1">
              <a:rPr lang="en-US" smtClean="0"/>
              <a:t>6/8/2014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37D036-5E88-4A8B-A134-6E78B3CE75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Colossians  </a:t>
            </a:r>
            <a:r>
              <a:rPr lang="en-US" sz="2400" b="1" dirty="0"/>
              <a:t>1:15-18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Christ is to be Number One in Our Homes!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dirty="0" smtClean="0"/>
              <a:t>Husband &amp; Wife submit as fitting to God!</a:t>
            </a:r>
          </a:p>
          <a:p>
            <a:pPr lvl="2"/>
            <a:r>
              <a:rPr lang="en-US" dirty="0" smtClean="0"/>
              <a:t>3:18-19</a:t>
            </a:r>
          </a:p>
          <a:p>
            <a:pPr lvl="1"/>
            <a:r>
              <a:rPr lang="en-US" dirty="0" smtClean="0"/>
              <a:t>Husband is highest authority in the home</a:t>
            </a:r>
          </a:p>
          <a:p>
            <a:pPr lvl="1"/>
            <a:r>
              <a:rPr lang="en-US" dirty="0" smtClean="0"/>
              <a:t>Wife is to guide, manage, rule the house</a:t>
            </a:r>
          </a:p>
          <a:p>
            <a:pPr lvl="2"/>
            <a:r>
              <a:rPr lang="en-US" dirty="0" smtClean="0"/>
              <a:t>Second in command to the husband - 1 Tim. 5:14</a:t>
            </a:r>
          </a:p>
          <a:p>
            <a:r>
              <a:rPr lang="en-US" dirty="0" smtClean="0"/>
              <a:t>Children must obey parents!</a:t>
            </a:r>
            <a:r>
              <a:rPr lang="en-US" i="1" dirty="0"/>
              <a:t> </a:t>
            </a:r>
            <a:r>
              <a:rPr lang="en-US" i="1" dirty="0" smtClean="0"/>
              <a:t>- </a:t>
            </a:r>
            <a:r>
              <a:rPr lang="en-US" dirty="0" smtClean="0"/>
              <a:t>3:20</a:t>
            </a:r>
            <a:endParaRPr lang="en-US" dirty="0"/>
          </a:p>
          <a:p>
            <a:r>
              <a:rPr lang="en-US" dirty="0" smtClean="0"/>
              <a:t>Fathers rightly instruct &amp; guide children without provoking to wrath! - 3:21</a:t>
            </a:r>
          </a:p>
          <a:p>
            <a:r>
              <a:rPr lang="en-US" dirty="0" smtClean="0"/>
              <a:t>Parents &amp; Children are to be well pleasing to God in all things - 3:20-21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755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Conclusion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b="1" dirty="0" smtClean="0"/>
              <a:t>Christ Is Preeminent! 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1524000"/>
            <a:ext cx="16764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Bottom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en-US" sz="20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046303"/>
            <a:ext cx="5257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In Salvation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In the Church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In preaching &amp;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In our Hearts &amp; Minds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In our Homes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752600"/>
            <a:ext cx="1676400" cy="83099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#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1372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271946" y="5020147"/>
            <a:ext cx="22098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1:15-18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15</a:t>
            </a:r>
            <a:r>
              <a:rPr lang="en-US" b="1" i="1" dirty="0" smtClean="0"/>
              <a:t> </a:t>
            </a:r>
            <a:r>
              <a:rPr lang="en-US" b="1" i="1" dirty="0"/>
              <a:t>Who is the image of the invisible God, the firstborn of every creature: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16</a:t>
            </a:r>
            <a:r>
              <a:rPr lang="en-US" b="1" i="1" dirty="0" smtClean="0"/>
              <a:t> </a:t>
            </a:r>
            <a:r>
              <a:rPr lang="en-US" b="1" i="1" dirty="0"/>
              <a:t>For by him were all things created, that are in heaven, and that are in earth, visible and invisible, whether they be thrones, or dominions, or principalities, or powers: all things were created by him, and for him: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17</a:t>
            </a:r>
            <a:r>
              <a:rPr lang="en-US" b="1" i="1" dirty="0" smtClean="0"/>
              <a:t> </a:t>
            </a:r>
            <a:r>
              <a:rPr lang="en-US" b="1" i="1" dirty="0"/>
              <a:t>And he is before all things, and by him all things consist.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18</a:t>
            </a:r>
            <a:r>
              <a:rPr lang="en-US" b="1" i="1" dirty="0" smtClean="0"/>
              <a:t> </a:t>
            </a:r>
            <a:r>
              <a:rPr lang="en-US" b="1" i="1" dirty="0"/>
              <a:t>And he is the head of the body, the church: who is the beginning, the firstborn from the dead; that in all things he might have the </a:t>
            </a:r>
            <a:r>
              <a:rPr lang="en-US" b="1" i="1" dirty="0" smtClean="0"/>
              <a:t>preeminence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Preeminence Defined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dirty="0" smtClean="0"/>
              <a:t>First Place</a:t>
            </a:r>
          </a:p>
          <a:p>
            <a:pPr lvl="1"/>
            <a:r>
              <a:rPr lang="en-US" sz="2000" b="1" i="1" dirty="0" err="1" smtClean="0"/>
              <a:t>Protos</a:t>
            </a:r>
            <a:r>
              <a:rPr lang="en-US" sz="2000" dirty="0"/>
              <a:t> - to be first (in rank or </a:t>
            </a:r>
            <a:r>
              <a:rPr lang="en-US" sz="2000" dirty="0" smtClean="0"/>
              <a:t>influence) - Strong</a:t>
            </a:r>
          </a:p>
          <a:p>
            <a:pPr lvl="1"/>
            <a:r>
              <a:rPr lang="en-US" sz="2000" dirty="0" smtClean="0"/>
              <a:t>To be Number One!</a:t>
            </a:r>
            <a:endParaRPr lang="en-US" sz="1800" dirty="0" smtClean="0"/>
          </a:p>
          <a:p>
            <a:r>
              <a:rPr lang="en-US" dirty="0" smtClean="0"/>
              <a:t>Theme of Colossians</a:t>
            </a:r>
          </a:p>
          <a:p>
            <a:r>
              <a:rPr lang="en-US" dirty="0" smtClean="0"/>
              <a:t>Christ is the firstborn</a:t>
            </a:r>
          </a:p>
          <a:p>
            <a:pPr lvl="1"/>
            <a:r>
              <a:rPr lang="en-US" dirty="0" smtClean="0"/>
              <a:t>Over all creation - vss. 15-17</a:t>
            </a:r>
          </a:p>
          <a:p>
            <a:pPr lvl="1"/>
            <a:r>
              <a:rPr lang="en-US" dirty="0" smtClean="0"/>
              <a:t>From the dead - vs. 18</a:t>
            </a:r>
          </a:p>
          <a:p>
            <a:r>
              <a:rPr lang="en-US" dirty="0" smtClean="0"/>
              <a:t>What Makes Christ Preeminent?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Christ is Number One In Our Salvation!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dirty="0" smtClean="0"/>
              <a:t>Salvation is only </a:t>
            </a:r>
            <a:r>
              <a:rPr lang="en-US" b="1" i="1" dirty="0" smtClean="0"/>
              <a:t>“in Christ”</a:t>
            </a:r>
          </a:p>
          <a:p>
            <a:pPr lvl="1"/>
            <a:r>
              <a:rPr lang="en-US" sz="2000" dirty="0" smtClean="0"/>
              <a:t>Galatians 3:26-27; Ephesians 1:3</a:t>
            </a:r>
          </a:p>
          <a:p>
            <a:r>
              <a:rPr lang="en-US" dirty="0" smtClean="0"/>
              <a:t>Only </a:t>
            </a:r>
            <a:r>
              <a:rPr lang="en-US" b="1" i="1" dirty="0" smtClean="0"/>
              <a:t>“in Christ” </a:t>
            </a:r>
            <a:r>
              <a:rPr lang="en-US" dirty="0" smtClean="0"/>
              <a:t>are we</a:t>
            </a:r>
          </a:p>
          <a:p>
            <a:pPr lvl="1"/>
            <a:r>
              <a:rPr lang="en-US" dirty="0" smtClean="0"/>
              <a:t>Partakers of the inheritance of this saints - v.13</a:t>
            </a:r>
          </a:p>
          <a:p>
            <a:pPr lvl="1"/>
            <a:r>
              <a:rPr lang="en-US" dirty="0" smtClean="0"/>
              <a:t>Delivered from the power of darkness - v. 13</a:t>
            </a:r>
          </a:p>
          <a:p>
            <a:pPr lvl="1"/>
            <a:r>
              <a:rPr lang="en-US" dirty="0" smtClean="0"/>
              <a:t>Translated into His kingdom - v. 13</a:t>
            </a:r>
          </a:p>
          <a:p>
            <a:pPr lvl="1"/>
            <a:r>
              <a:rPr lang="en-US" dirty="0" smtClean="0"/>
              <a:t>Redeemed through His blood - v. 14</a:t>
            </a:r>
          </a:p>
          <a:p>
            <a:pPr lvl="1"/>
            <a:r>
              <a:rPr lang="en-US" dirty="0" smtClean="0"/>
              <a:t>Forgiven of sin - v. 14</a:t>
            </a:r>
          </a:p>
          <a:p>
            <a:pPr lvl="1"/>
            <a:r>
              <a:rPr lang="en-US" dirty="0" smtClean="0"/>
              <a:t>Reconciled to God - vss. 19-23</a:t>
            </a:r>
          </a:p>
          <a:p>
            <a:pPr lvl="1"/>
            <a:r>
              <a:rPr lang="en-US" dirty="0" smtClean="0"/>
              <a:t>Promised the hope of heaven - vss. 3-5</a:t>
            </a:r>
          </a:p>
          <a:p>
            <a:r>
              <a:rPr lang="en-US" dirty="0" smtClean="0"/>
              <a:t>Salvation &amp; Hope are Conditional!</a:t>
            </a:r>
          </a:p>
          <a:p>
            <a:pPr lvl="1"/>
            <a:r>
              <a:rPr lang="en-US" dirty="0" smtClean="0"/>
              <a:t>Col. 1:23; 2:11-13; cf</a:t>
            </a:r>
            <a:r>
              <a:rPr lang="en-US" dirty="0"/>
              <a:t>.</a:t>
            </a:r>
            <a:r>
              <a:rPr lang="en-US" dirty="0" smtClean="0"/>
              <a:t> Acts 2:38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2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Christ is Number One In The Church!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b="1" dirty="0" smtClean="0"/>
              <a:t>He</a:t>
            </a:r>
            <a:r>
              <a:rPr lang="en-US" dirty="0" smtClean="0"/>
              <a:t> is </a:t>
            </a:r>
            <a:r>
              <a:rPr lang="en-US" b="1" u="sng" dirty="0" smtClean="0"/>
              <a:t>THE</a:t>
            </a:r>
            <a:r>
              <a:rPr lang="en-US" dirty="0" smtClean="0"/>
              <a:t> Head!</a:t>
            </a:r>
            <a:endParaRPr lang="en-US" b="1" i="1" dirty="0" smtClean="0"/>
          </a:p>
          <a:p>
            <a:pPr lvl="1"/>
            <a:r>
              <a:rPr lang="en-US" dirty="0" smtClean="0"/>
              <a:t>1:18; </a:t>
            </a:r>
            <a:r>
              <a:rPr lang="en-US" dirty="0" smtClean="0"/>
              <a:t>2:19; Ephesians  1:22</a:t>
            </a:r>
            <a:endParaRPr lang="en-US" dirty="0" smtClean="0"/>
          </a:p>
          <a:p>
            <a:r>
              <a:rPr lang="en-US" b="1" dirty="0" smtClean="0"/>
              <a:t>He</a:t>
            </a:r>
            <a:r>
              <a:rPr lang="en-US" dirty="0" smtClean="0"/>
              <a:t> purchased </a:t>
            </a:r>
            <a:r>
              <a:rPr lang="en-US" b="1" dirty="0" smtClean="0"/>
              <a:t>it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Acts </a:t>
            </a:r>
            <a:r>
              <a:rPr lang="en-US" dirty="0" smtClean="0"/>
              <a:t>20:28; Matthew 16:18</a:t>
            </a:r>
            <a:endParaRPr lang="en-US" dirty="0" smtClean="0"/>
          </a:p>
          <a:p>
            <a:r>
              <a:rPr lang="en-US" b="1" dirty="0" smtClean="0"/>
              <a:t>He</a:t>
            </a:r>
            <a:r>
              <a:rPr lang="en-US" dirty="0" smtClean="0"/>
              <a:t> is to be glorified in it (not men)!</a:t>
            </a:r>
          </a:p>
          <a:p>
            <a:pPr lvl="1"/>
            <a:r>
              <a:rPr lang="en-US" dirty="0" smtClean="0"/>
              <a:t>Ephesians 3:14-21; 1 Corinthians 1:10-13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7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Name Jones Hardware Store If…</a:t>
            </a:r>
          </a:p>
          <a:p>
            <a:pPr marL="0" indent="0">
              <a:buNone/>
            </a:pPr>
            <a:endParaRPr lang="en-US" sz="11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1"/>
            <a:ext cx="8229600" cy="4190999"/>
          </a:xfrm>
          <a:prstGeom prst="rect">
            <a:avLst/>
          </a:prstGeom>
        </p:spPr>
        <p:txBody>
          <a:bodyPr vert="horz" lIns="182880" tIns="91440">
            <a:normAutofit fontScale="850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Jones built it</a:t>
            </a:r>
          </a:p>
          <a:p>
            <a:pPr>
              <a:defRPr/>
            </a:pPr>
            <a:r>
              <a:rPr lang="en-US" dirty="0" smtClean="0"/>
              <a:t>He shed his blood for it</a:t>
            </a:r>
          </a:p>
          <a:p>
            <a:pPr>
              <a:defRPr/>
            </a:pPr>
            <a:r>
              <a:rPr lang="en-US" dirty="0" smtClean="0"/>
              <a:t>He is the head of it</a:t>
            </a:r>
          </a:p>
          <a:p>
            <a:pPr>
              <a:defRPr/>
            </a:pPr>
            <a:r>
              <a:rPr lang="en-US" dirty="0" smtClean="0"/>
              <a:t>He saved it</a:t>
            </a:r>
          </a:p>
          <a:p>
            <a:pPr>
              <a:defRPr/>
            </a:pPr>
            <a:r>
              <a:rPr lang="en-US" dirty="0" smtClean="0"/>
              <a:t>He laid the cornerstone</a:t>
            </a:r>
          </a:p>
          <a:p>
            <a:pPr>
              <a:defRPr/>
            </a:pPr>
            <a:r>
              <a:rPr lang="en-US" dirty="0" smtClean="0"/>
              <a:t>He established the foundation</a:t>
            </a:r>
          </a:p>
          <a:p>
            <a:pPr>
              <a:defRPr/>
            </a:pPr>
            <a:r>
              <a:rPr lang="en-US" dirty="0" smtClean="0"/>
              <a:t>Jones is the only name whereby we may obtain hardware goods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b="1" dirty="0" smtClean="0"/>
              <a:t>Check One:</a:t>
            </a:r>
          </a:p>
          <a:p>
            <a:pPr marL="0" indent="0">
              <a:buNone/>
              <a:defRPr/>
            </a:pPr>
            <a:r>
              <a:rPr lang="en-US" dirty="0" smtClean="0"/>
              <a:t> A) Smith’s Hardware__ B) Clark’s Hardware__</a:t>
            </a:r>
          </a:p>
          <a:p>
            <a:pPr marL="0" indent="0">
              <a:buNone/>
              <a:defRPr/>
            </a:pPr>
            <a:r>
              <a:rPr lang="en-US" dirty="0" smtClean="0"/>
              <a:t> C) Miller’s Hardware__ D) Jones’ Hardware__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</p:txBody>
      </p:sp>
      <p:pic>
        <p:nvPicPr>
          <p:cNvPr id="1026" name="Picture 2" descr="C:\Users\Owner\AppData\Local\Microsoft\Windows\Temporary Internet Files\Content.IE5\IQ3E4EU4\MC9004346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724400"/>
            <a:ext cx="458787" cy="42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7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Name Christ’s Church If…</a:t>
            </a:r>
          </a:p>
          <a:p>
            <a:pPr marL="0" indent="0">
              <a:buNone/>
            </a:pPr>
            <a:endParaRPr lang="en-US" sz="1100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1"/>
            <a:ext cx="8229600" cy="4648199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US" sz="2000" dirty="0" smtClean="0"/>
              <a:t>Christ built it - Matt. 16:18</a:t>
            </a:r>
          </a:p>
          <a:p>
            <a:pPr>
              <a:defRPr/>
            </a:pPr>
            <a:r>
              <a:rPr lang="en-US" sz="2000" dirty="0" smtClean="0"/>
              <a:t>He shed his blood for it - Acts 20:28; Eph. 5:25</a:t>
            </a:r>
          </a:p>
          <a:p>
            <a:pPr>
              <a:defRPr/>
            </a:pPr>
            <a:r>
              <a:rPr lang="en-US" sz="2000" dirty="0" smtClean="0"/>
              <a:t>He is the head of it - Eph. 1:22, 23</a:t>
            </a:r>
          </a:p>
          <a:p>
            <a:pPr>
              <a:defRPr/>
            </a:pPr>
            <a:r>
              <a:rPr lang="en-US" sz="2000" dirty="0" smtClean="0"/>
              <a:t>He saves it - Eph. 5:23</a:t>
            </a:r>
          </a:p>
          <a:p>
            <a:pPr>
              <a:defRPr/>
            </a:pPr>
            <a:r>
              <a:rPr lang="en-US" sz="2000" dirty="0" smtClean="0"/>
              <a:t>He is its chief cornerstone - Acts 4:11, 12; 1 Pet. 2:4, 7</a:t>
            </a:r>
          </a:p>
          <a:p>
            <a:pPr>
              <a:defRPr/>
            </a:pPr>
            <a:r>
              <a:rPr lang="en-US" sz="2000" dirty="0" smtClean="0"/>
              <a:t>He is the foundation of it - 1 Cor. 3:11</a:t>
            </a:r>
          </a:p>
          <a:p>
            <a:pPr>
              <a:defRPr/>
            </a:pPr>
            <a:r>
              <a:rPr lang="en-US" sz="2000" dirty="0" smtClean="0"/>
              <a:t>Christ is the only name under heaven whereby we must be saved - Acts 4:12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b="1" dirty="0" smtClean="0"/>
              <a:t>Check One:</a:t>
            </a:r>
          </a:p>
          <a:p>
            <a:pPr marL="0" indent="0">
              <a:buNone/>
              <a:defRPr/>
            </a:pPr>
            <a:r>
              <a:rPr lang="en-US" sz="2000" dirty="0" smtClean="0"/>
              <a:t> A) Methodist Church__ B) Baptist Church__</a:t>
            </a:r>
          </a:p>
          <a:p>
            <a:pPr marL="0" indent="0">
              <a:buNone/>
              <a:defRPr/>
            </a:pPr>
            <a:r>
              <a:rPr lang="en-US" sz="2000" dirty="0" smtClean="0"/>
              <a:t> C) Lutheran Church__ D) Church of Christ__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</p:txBody>
      </p:sp>
      <p:pic>
        <p:nvPicPr>
          <p:cNvPr id="6" name="Picture 2" descr="C:\Users\Owner\AppData\Local\Microsoft\Windows\Temporary Internet Files\Content.IE5\IQ3E4EU4\MC9004346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935505"/>
            <a:ext cx="458787" cy="42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6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Christ is to be Number One in Our Preaching &amp; Practice!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b="1" dirty="0" smtClean="0"/>
              <a:t>No</a:t>
            </a:r>
            <a:r>
              <a:rPr lang="en-US" dirty="0" smtClean="0"/>
              <a:t> Human Philosophy!</a:t>
            </a:r>
            <a:endParaRPr lang="en-US" i="1" dirty="0" smtClean="0"/>
          </a:p>
          <a:p>
            <a:pPr lvl="1"/>
            <a:r>
              <a:rPr lang="en-US" dirty="0" smtClean="0"/>
              <a:t>2:1-10</a:t>
            </a:r>
          </a:p>
          <a:p>
            <a:r>
              <a:rPr lang="en-US" b="1" dirty="0" smtClean="0"/>
              <a:t>Not</a:t>
            </a:r>
            <a:r>
              <a:rPr lang="en-US" dirty="0" smtClean="0"/>
              <a:t> the O.T. Law!</a:t>
            </a:r>
          </a:p>
          <a:p>
            <a:pPr lvl="1"/>
            <a:r>
              <a:rPr lang="en-US" dirty="0" smtClean="0"/>
              <a:t>2:14-15; Ephesians 2:15-16</a:t>
            </a:r>
          </a:p>
          <a:p>
            <a:r>
              <a:rPr lang="en-US" b="1" dirty="0" smtClean="0"/>
              <a:t>Hot </a:t>
            </a:r>
            <a:r>
              <a:rPr lang="en-US" dirty="0" smtClean="0"/>
              <a:t>Human Traditions!</a:t>
            </a:r>
          </a:p>
          <a:p>
            <a:pPr lvl="1"/>
            <a:r>
              <a:rPr lang="en-US" dirty="0" smtClean="0"/>
              <a:t>2:16-23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5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Preeminence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Christ is to be Number One in Our Hearts &amp; Minds!</a:t>
            </a:r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dirty="0" smtClean="0"/>
              <a:t>Must have affections in the Divine order</a:t>
            </a:r>
          </a:p>
          <a:p>
            <a:pPr lvl="1"/>
            <a:r>
              <a:rPr lang="en-US" dirty="0" smtClean="0"/>
              <a:t>3:1-4</a:t>
            </a:r>
          </a:p>
          <a:p>
            <a:r>
              <a:rPr lang="en-US" dirty="0" smtClean="0"/>
              <a:t>Must mortify the fleshly centered mind!</a:t>
            </a:r>
            <a:endParaRPr lang="en-US" i="1" dirty="0" smtClean="0"/>
          </a:p>
          <a:p>
            <a:pPr lvl="1"/>
            <a:r>
              <a:rPr lang="en-US" dirty="0" smtClean="0"/>
              <a:t>3:5-9</a:t>
            </a:r>
          </a:p>
          <a:p>
            <a:r>
              <a:rPr lang="en-US" dirty="0" smtClean="0"/>
              <a:t>Must have a Christ centered mind!</a:t>
            </a:r>
          </a:p>
          <a:p>
            <a:pPr lvl="1"/>
            <a:r>
              <a:rPr lang="en-US" dirty="0" smtClean="0"/>
              <a:t>3:12-17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7D036-5E88-4A8B-A134-6E78B3CE75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trips dir="ru"/>
      </p:transition>
    </mc:Choice>
    <mc:Fallback xmlns="">
      <p:transition spd="slow">
        <p:strips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719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The Preeminence of Christ</vt:lpstr>
      <vt:lpstr>Colossians 1:15-18</vt:lpstr>
      <vt:lpstr>The Preeminence of Christ</vt:lpstr>
      <vt:lpstr>The Preeminence of Christ</vt:lpstr>
      <vt:lpstr>The Preeminence of Christ</vt:lpstr>
      <vt:lpstr>The Preeminence of Christ</vt:lpstr>
      <vt:lpstr>The Preeminence of Christ</vt:lpstr>
      <vt:lpstr>The Preeminence of Christ</vt:lpstr>
      <vt:lpstr>The Preeminence of Christ</vt:lpstr>
      <vt:lpstr>The Preeminence of Christ</vt:lpstr>
      <vt:lpstr>The Preeminence of Christ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Preeminence of Christ</dc:title>
  <dc:creator>Tommy G. McClure</dc:creator>
  <cp:lastModifiedBy>Tommy G. McClure</cp:lastModifiedBy>
  <cp:revision>58</cp:revision>
  <dcterms:created xsi:type="dcterms:W3CDTF">2014-06-07T00:29:17Z</dcterms:created>
  <dcterms:modified xsi:type="dcterms:W3CDTF">2014-06-08T15:49:06Z</dcterms:modified>
</cp:coreProperties>
</file>