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63" r:id="rId3"/>
    <p:sldId id="262" r:id="rId4"/>
    <p:sldId id="264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562" y="-7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A2AFE0-AA41-43E3-ACC4-AE12E1438D82}" type="datetimeFigureOut">
              <a:rPr lang="en-US" smtClean="0"/>
              <a:t>6/3/2012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215780-6F36-45E6-96EF-6E3D1CCCE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819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773AC-E1B2-4F28-AD05-BDF4B5F21990}" type="datetime1">
              <a:rPr lang="en-US" smtClean="0"/>
              <a:t>6/3/2012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9939A-FDFF-4060-ADFF-0126F483DA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884BD-C2D1-41B3-8E56-FF4235C2E145}" type="datetime1">
              <a:rPr lang="en-US" smtClean="0"/>
              <a:t>6/3/2012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9939A-FDFF-4060-ADFF-0126F483DA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26F97-C560-495C-9266-581505DA685C}" type="datetime1">
              <a:rPr lang="en-US" smtClean="0"/>
              <a:t>6/3/2012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9939A-FDFF-4060-ADFF-0126F483DA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BBAAB-27AB-4832-864A-6517721C199C}" type="datetime1">
              <a:rPr lang="en-US" smtClean="0"/>
              <a:t>6/3/2012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9939A-FDFF-4060-ADFF-0126F483DA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D4BE3-AB6A-49D8-9174-1F6BCCCC54FB}" type="datetime1">
              <a:rPr lang="en-US" smtClean="0"/>
              <a:t>6/3/2012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9939A-FDFF-4060-ADFF-0126F483DA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EA3FC-2BA1-45FF-B41F-C53DFA3F032B}" type="datetime1">
              <a:rPr lang="en-US" smtClean="0"/>
              <a:t>6/3/2012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9939A-FDFF-4060-ADFF-0126F483DA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73C3E-7A53-4E2A-BF1D-A0A9D76B7E04}" type="datetime1">
              <a:rPr lang="en-US" smtClean="0"/>
              <a:t>6/3/2012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9939A-FDFF-4060-ADFF-0126F483DA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01BEE-B50F-46BB-A04C-542BDD73F986}" type="datetime1">
              <a:rPr lang="en-US" smtClean="0"/>
              <a:t>6/3/2012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9939A-FDFF-4060-ADFF-0126F483DA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C3E3B-91A1-42A9-AA24-6FD1264BB16B}" type="datetime1">
              <a:rPr lang="en-US" smtClean="0"/>
              <a:t>6/3/2012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9939A-FDFF-4060-ADFF-0126F483DA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28219-E08B-4EC8-95EB-5B054DCA9573}" type="datetime1">
              <a:rPr lang="en-US" smtClean="0"/>
              <a:t>6/3/2012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9939A-FDFF-4060-ADFF-0126F483DAB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5AB03-11ED-4655-B97F-F16AB1886E39}" type="datetime1">
              <a:rPr lang="en-US" smtClean="0"/>
              <a:t>6/3/2012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19939A-FDFF-4060-ADFF-0126F483DAB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E219939A-FDFF-4060-ADFF-0126F483DAB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8AB9693B-C932-4F47-83E8-103F285256DA}" type="datetime1">
              <a:rPr lang="en-US" smtClean="0"/>
              <a:t>6/3/2012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600200"/>
            <a:ext cx="7543800" cy="2593975"/>
          </a:xfrm>
        </p:spPr>
        <p:txBody>
          <a:bodyPr/>
          <a:lstStyle/>
          <a:p>
            <a:pPr algn="ctr"/>
            <a:r>
              <a:rPr lang="en-US" dirty="0" smtClean="0"/>
              <a:t>The Power Of The Cross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4572000"/>
            <a:ext cx="6461760" cy="1066800"/>
          </a:xfrm>
        </p:spPr>
        <p:txBody>
          <a:bodyPr>
            <a:normAutofit fontScale="92500"/>
          </a:bodyPr>
          <a:lstStyle/>
          <a:p>
            <a:r>
              <a:rPr lang="en-US" sz="6000" b="1" dirty="0"/>
              <a:t>1 </a:t>
            </a:r>
            <a:r>
              <a:rPr lang="en-US" sz="6000" b="1" dirty="0" smtClean="0"/>
              <a:t>Corinthians </a:t>
            </a:r>
            <a:r>
              <a:rPr lang="en-US" sz="6000" b="1" dirty="0"/>
              <a:t>1:17-24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9939A-FDFF-4060-ADFF-0126F483DAB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052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1 Corinthians 1:17-24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001000" cy="49530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17</a:t>
            </a:r>
            <a:r>
              <a:rPr lang="en-US" dirty="0" smtClean="0"/>
              <a:t> </a:t>
            </a:r>
            <a:r>
              <a:rPr lang="en-US" dirty="0"/>
              <a:t>For Christ did not send me to baptize, but to preach the gospel, not with wisdom of words, lest the cross of Christ should be made of no effect. </a:t>
            </a:r>
            <a:r>
              <a:rPr lang="en-US" b="1" dirty="0"/>
              <a:t>18</a:t>
            </a:r>
            <a:r>
              <a:rPr lang="en-US" dirty="0"/>
              <a:t> For the message of the cross is foolishness to those who are perishing, but to us who are being saved it is the power of God. </a:t>
            </a:r>
            <a:r>
              <a:rPr lang="en-US" b="1" dirty="0"/>
              <a:t>19</a:t>
            </a:r>
            <a:r>
              <a:rPr lang="en-US" dirty="0"/>
              <a:t> For it is written: "I will destroy the wisdom of the wise, And bring to nothing the understanding of the prudent." </a:t>
            </a:r>
            <a:r>
              <a:rPr lang="en-US" b="1" dirty="0"/>
              <a:t>20</a:t>
            </a:r>
            <a:r>
              <a:rPr lang="en-US" dirty="0"/>
              <a:t> Where is the wise? Where is the scribe? Where is the disputer of this age? Has not God made foolish the wisdom of this world? </a:t>
            </a:r>
            <a:r>
              <a:rPr lang="en-US" b="1" dirty="0"/>
              <a:t>21</a:t>
            </a:r>
            <a:r>
              <a:rPr lang="en-US" dirty="0"/>
              <a:t> For since, in the wisdom of God, the world through wisdom did not know God, it pleased God through the foolishness of the message preached to save those who believe. </a:t>
            </a:r>
            <a:r>
              <a:rPr lang="en-US" b="1" dirty="0"/>
              <a:t>22</a:t>
            </a:r>
            <a:r>
              <a:rPr lang="en-US" dirty="0"/>
              <a:t> For Jews request a sign, and Greeks seek after wisdom; </a:t>
            </a:r>
            <a:r>
              <a:rPr lang="en-US" b="1" dirty="0"/>
              <a:t>23</a:t>
            </a:r>
            <a:r>
              <a:rPr lang="en-US" dirty="0"/>
              <a:t> but we preach Christ crucified, to the Jews a stumbling block and to the Greeks foolishness, </a:t>
            </a:r>
            <a:r>
              <a:rPr lang="en-US" b="1" dirty="0"/>
              <a:t>24</a:t>
            </a:r>
            <a:r>
              <a:rPr lang="en-US" dirty="0"/>
              <a:t> but to those who are called, both Jews and Greeks, Christ the power of God and the wisdom of God.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9939A-FDFF-4060-ADFF-0126F483DAB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61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Owner\AppData\Local\Microsoft\Windows\Temporary Internet Files\Content.IE5\03O41KU0\MC900436392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724918"/>
            <a:ext cx="3124200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 rot="1839017">
            <a:off x="376632" y="1000502"/>
            <a:ext cx="33390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BRINGS </a:t>
            </a:r>
            <a:r>
              <a:rPr lang="en-US" sz="2400" b="1" dirty="0" smtClean="0"/>
              <a:t>PEACE</a:t>
            </a:r>
          </a:p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Col. 1:20-22; Eph. 2:14-16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9939A-FDFF-4060-ADFF-0126F483DABF}" type="slidenum">
              <a:rPr lang="en-US" smtClean="0"/>
              <a:t>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 rot="19837101">
            <a:off x="4902262" y="1028250"/>
            <a:ext cx="33390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DRAWS </a:t>
            </a:r>
            <a:r>
              <a:rPr lang="en-US" sz="2400" b="1" dirty="0" smtClean="0"/>
              <a:t>ONE </a:t>
            </a:r>
            <a:r>
              <a:rPr lang="en-US" sz="2400" b="1" dirty="0" smtClean="0"/>
              <a:t>TO CHRIST</a:t>
            </a:r>
          </a:p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Jn.12:32-33; 6:44-45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76200" y="2667000"/>
            <a:ext cx="3429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RECONCILES TO GOD</a:t>
            </a:r>
          </a:p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 Eph. 2:16; Rom. 5:10; </a:t>
            </a:r>
          </a:p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2 Cor. 5:21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19666" y="2660046"/>
            <a:ext cx="299093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ABOLISHED THE LAW</a:t>
            </a:r>
          </a:p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 Col. 2:14; Eph. 2:14</a:t>
            </a:r>
          </a:p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Rom. 7:4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24200" y="28956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Cross of Christ</a:t>
            </a:r>
            <a:endParaRPr lang="en-US" sz="2800" b="1" dirty="0"/>
          </a:p>
        </p:txBody>
      </p:sp>
      <p:sp>
        <p:nvSpPr>
          <p:cNvPr id="11" name="TextBox 10"/>
          <p:cNvSpPr txBox="1"/>
          <p:nvPr/>
        </p:nvSpPr>
        <p:spPr>
          <a:xfrm rot="20038205">
            <a:off x="1000474" y="4106541"/>
            <a:ext cx="296325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REDEEMS</a:t>
            </a:r>
          </a:p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 1 </a:t>
            </a:r>
            <a:r>
              <a:rPr lang="en-US" sz="2000" b="1" dirty="0" smtClean="0">
                <a:solidFill>
                  <a:srgbClr val="FF0000"/>
                </a:solidFill>
              </a:rPr>
              <a:t>Pet. </a:t>
            </a:r>
            <a:r>
              <a:rPr lang="en-US" sz="2000" b="1" dirty="0" smtClean="0">
                <a:solidFill>
                  <a:srgbClr val="FF0000"/>
                </a:solidFill>
              </a:rPr>
              <a:t>1:18; Eph</a:t>
            </a:r>
            <a:r>
              <a:rPr lang="en-US" sz="2000" b="1" dirty="0">
                <a:solidFill>
                  <a:srgbClr val="FF0000"/>
                </a:solidFill>
              </a:rPr>
              <a:t>.</a:t>
            </a:r>
            <a:r>
              <a:rPr lang="en-US" sz="2000" b="1" dirty="0" smtClean="0">
                <a:solidFill>
                  <a:srgbClr val="FF0000"/>
                </a:solidFill>
              </a:rPr>
              <a:t> 1:7</a:t>
            </a:r>
          </a:p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Heb. 9:16; Tit. 2:14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47884" y="13270"/>
            <a:ext cx="72062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The Power Of The Cross</a:t>
            </a:r>
            <a:endParaRPr lang="en-US" sz="4000" b="1" dirty="0"/>
          </a:p>
        </p:txBody>
      </p:sp>
      <p:sp>
        <p:nvSpPr>
          <p:cNvPr id="15" name="TextBox 14"/>
          <p:cNvSpPr txBox="1"/>
          <p:nvPr/>
        </p:nvSpPr>
        <p:spPr>
          <a:xfrm rot="1756566">
            <a:off x="4591146" y="4401860"/>
            <a:ext cx="384453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CRUCIFIES WORLD TO US</a:t>
            </a:r>
          </a:p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 Gal. 6:14; Rom. 6:1-6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446913" y="5591346"/>
            <a:ext cx="39226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SAVES SINNERS</a:t>
            </a:r>
          </a:p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Rom. 1:16; Heb. 2:9; 1 Cor. 15:1-4</a:t>
            </a:r>
          </a:p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Rom. 6:4, 23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484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  <p:bldP spid="9" grpId="0"/>
      <p:bldP spid="6" grpId="0"/>
      <p:bldP spid="11" grpId="0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7200" b="1" dirty="0" smtClean="0"/>
              <a:t>Conclusion	</a:t>
            </a:r>
            <a:endParaRPr lang="en-US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en-US" sz="6000" b="1" dirty="0" smtClean="0">
                <a:solidFill>
                  <a:srgbClr val="FF0000"/>
                </a:solidFill>
              </a:rPr>
              <a:t>Believe and obey Jesus so you can benefit from the Power of the Cross!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9939A-FDFF-4060-ADFF-0126F483DAB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14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81</TotalTime>
  <Words>343</Words>
  <Application>Microsoft Office PowerPoint</Application>
  <PresentationFormat>On-screen Show (4:3)</PresentationFormat>
  <Paragraphs>30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Adjacency</vt:lpstr>
      <vt:lpstr>The Power Of The Cross</vt:lpstr>
      <vt:lpstr>1 Corinthians 1:17-24</vt:lpstr>
      <vt:lpstr>PowerPoint Presentation</vt:lpstr>
      <vt:lpstr>Conclusion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Power Of The Cross</dc:title>
  <dc:creator>Owner</dc:creator>
  <cp:lastModifiedBy>Owner</cp:lastModifiedBy>
  <cp:revision>15</cp:revision>
  <dcterms:created xsi:type="dcterms:W3CDTF">2012-06-03T02:22:44Z</dcterms:created>
  <dcterms:modified xsi:type="dcterms:W3CDTF">2012-06-03T22:01:38Z</dcterms:modified>
</cp:coreProperties>
</file>