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1"/>
  </p:notesMasterIdLst>
  <p:sldIdLst>
    <p:sldId id="25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48D3"/>
    <a:srgbClr val="4148D4"/>
    <a:srgbClr val="3304FA"/>
    <a:srgbClr val="0033CC"/>
    <a:srgbClr val="0099CC"/>
    <a:srgbClr val="3366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380" autoAdjust="0"/>
  </p:normalViewPr>
  <p:slideViewPr>
    <p:cSldViewPr>
      <p:cViewPr varScale="1">
        <p:scale>
          <a:sx n="53" d="100"/>
          <a:sy n="53" d="100"/>
        </p:scale>
        <p:origin x="1200" y="53"/>
      </p:cViewPr>
      <p:guideLst>
        <p:guide orient="horz" pos="2160"/>
        <p:guide pos="3840"/>
      </p:guideLst>
    </p:cSldViewPr>
  </p:slideViewPr>
  <p:notesTextViewPr>
    <p:cViewPr>
      <p:scale>
        <a:sx n="100" d="100"/>
        <a:sy n="100" d="100"/>
      </p:scale>
      <p:origin x="0" y="-27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82375A-87C2-4887-B5B7-A635E1A20862}" type="datetimeFigureOut">
              <a:rPr lang="en-US" smtClean="0"/>
              <a:t>9/22/2018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0A7B63-B8EE-49A2-8BF9-E4B0C767607C}" type="slidenum">
              <a:rPr lang="en-US" smtClean="0"/>
              <a:t>‹#›</a:t>
            </a:fld>
            <a:endParaRPr lang="en-US"/>
          </a:p>
        </p:txBody>
      </p:sp>
    </p:spTree>
    <p:extLst>
      <p:ext uri="{BB962C8B-B14F-4D97-AF65-F5344CB8AC3E}">
        <p14:creationId xmlns:p14="http://schemas.microsoft.com/office/powerpoint/2010/main" val="456108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30A7B63-B8EE-49A2-8BF9-E4B0C767607C}" type="slidenum">
              <a:rPr lang="en-US" smtClean="0"/>
              <a:t>1</a:t>
            </a:fld>
            <a:endParaRPr lang="en-US"/>
          </a:p>
        </p:txBody>
      </p:sp>
    </p:spTree>
    <p:extLst>
      <p:ext uri="{BB962C8B-B14F-4D97-AF65-F5344CB8AC3E}">
        <p14:creationId xmlns:p14="http://schemas.microsoft.com/office/powerpoint/2010/main" val="4128977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effectLst>
                  <a:outerShdw blurRad="38100" dist="38100" dir="2700000" algn="tl">
                    <a:srgbClr val="FFFFFF"/>
                  </a:outerShdw>
                </a:effectLst>
                <a:latin typeface="Arial Black" panose="020B0A04020102020204" pitchFamily="34" charset="0"/>
              </a:rPr>
              <a:t>    1. We Have a Need to Grow, That is, Grow from the Basic Principles of Salvation to the meat of the Word.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effectLst>
                  <a:outerShdw blurRad="38100" dist="38100" dir="2700000" algn="tl">
                    <a:srgbClr val="FFFFFF"/>
                  </a:outerShdw>
                </a:effectLst>
                <a:latin typeface="Arial Black" panose="020B0A04020102020204" pitchFamily="34" charset="0"/>
              </a:rPr>
              <a:t>        a. We know the Plan of Salvation, if we don’t by now, we are going be lost eternally, if we don’t strive to learn and obey the plan.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effectLst>
                  <a:outerShdw blurRad="38100" dist="38100" dir="2700000" algn="tl">
                    <a:srgbClr val="FFFFFF"/>
                  </a:outerShdw>
                </a:effectLst>
                <a:latin typeface="Arial Black" panose="020B0A04020102020204" pitchFamily="34" charset="0"/>
              </a:rPr>
              <a:t>&gt;&gt;&gt;&gt;&gt;&gt;&gt;&gt;&gt;&gt;&gt;&gt;&gt;&gt;&gt;&gt;&gt;&gt;</a:t>
            </a:r>
          </a:p>
          <a:p>
            <a:pPr rtl="0"/>
            <a:r>
              <a:rPr lang="en-US" altLang="en-US" sz="1200" dirty="0">
                <a:solidFill>
                  <a:srgbClr val="000000"/>
                </a:solidFill>
                <a:latin typeface="Arial Black" panose="020B0A04020102020204" pitchFamily="34" charset="0"/>
              </a:rPr>
              <a:t>    2. Faith – </a:t>
            </a:r>
          </a:p>
          <a:p>
            <a:pPr rtl="0"/>
            <a:r>
              <a:rPr lang="en-US" sz="1200" b="0" i="1" u="none" strike="noStrike" kern="1200" baseline="0" dirty="0">
                <a:solidFill>
                  <a:schemeClr val="tx1"/>
                </a:solidFill>
                <a:latin typeface="+mn-lt"/>
                <a:ea typeface="+mn-ea"/>
                <a:cs typeface="+mn-cs"/>
              </a:rPr>
              <a:t>So then faith comes by hearing, and hearing by the word of God.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Romans 10:17</a:t>
            </a:r>
            <a:r>
              <a:rPr lang="en-US" sz="1200" b="0" i="0" u="none" strike="noStrike" kern="1200" baseline="0" dirty="0">
                <a:solidFill>
                  <a:schemeClr val="tx1"/>
                </a:solidFill>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rgbClr val="000000"/>
                </a:solidFill>
                <a:latin typeface="Arial Black" panose="020B0A04020102020204" pitchFamily="34" charset="0"/>
              </a:rPr>
              <a:t>    3. Repentance</a:t>
            </a:r>
          </a:p>
          <a:p>
            <a:pPr rtl="0"/>
            <a:r>
              <a:rPr lang="en-US" sz="1200" b="0" i="1" u="none" strike="noStrike" kern="1200" baseline="0" dirty="0">
                <a:solidFill>
                  <a:schemeClr val="tx1"/>
                </a:solidFill>
                <a:latin typeface="+mn-lt"/>
                <a:ea typeface="+mn-ea"/>
                <a:cs typeface="+mn-cs"/>
              </a:rPr>
              <a:t>I tell you, no; but unless you repent you will all likewise perish.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Luke 13:3</a:t>
            </a:r>
            <a:r>
              <a:rPr lang="en-US" sz="1200" b="0" i="0" u="none" strike="noStrike" kern="1200" baseline="0" dirty="0">
                <a:solidFill>
                  <a:schemeClr val="tx1"/>
                </a:solidFill>
                <a:latin typeface="+mn-lt"/>
                <a:ea typeface="+mn-ea"/>
                <a:cs typeface="+mn-cs"/>
              </a:rPr>
              <a:t>)</a:t>
            </a:r>
            <a:endParaRPr lang="en-US" altLang="en-US" sz="1200" dirty="0">
              <a:solidFill>
                <a:srgbClr val="000000"/>
              </a:solidFill>
              <a:latin typeface="Arial Black" panose="020B0A040201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rgbClr val="000000"/>
                </a:solidFill>
                <a:latin typeface="Arial Black" panose="020B0A04020102020204" pitchFamily="34" charset="0"/>
              </a:rPr>
              <a:t>    4. Confession</a:t>
            </a:r>
          </a:p>
          <a:p>
            <a:pPr rtl="0"/>
            <a:r>
              <a:rPr lang="en-US" sz="1200" b="0" i="1" u="none" strike="noStrike" kern="1200" baseline="0" dirty="0">
                <a:solidFill>
                  <a:schemeClr val="tx1"/>
                </a:solidFill>
                <a:latin typeface="+mn-lt"/>
                <a:ea typeface="+mn-ea"/>
                <a:cs typeface="+mn-cs"/>
              </a:rPr>
              <a:t>that if you confess with your mouth the Lord Jesus and believe in your heart that God has raised Him from the dead, you will be saved.</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Romans 10:9</a:t>
            </a:r>
            <a:r>
              <a:rPr lang="en-US" sz="1200" b="0" i="0" u="none" strike="noStrike" kern="1200" baseline="0" dirty="0">
                <a:solidFill>
                  <a:schemeClr val="tx1"/>
                </a:solidFill>
                <a:latin typeface="+mn-lt"/>
                <a:ea typeface="+mn-ea"/>
                <a:cs typeface="+mn-cs"/>
              </a:rPr>
              <a:t>)</a:t>
            </a:r>
            <a:endParaRPr lang="en-US" altLang="en-US" sz="1200" dirty="0">
              <a:solidFill>
                <a:srgbClr val="000000"/>
              </a:solidFill>
              <a:latin typeface="Arial Black" panose="020B0A040201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rgbClr val="000000"/>
                </a:solidFill>
                <a:latin typeface="Arial Black" panose="020B0A04020102020204" pitchFamily="34" charset="0"/>
              </a:rPr>
              <a:t>    5. Baptism</a:t>
            </a:r>
          </a:p>
          <a:p>
            <a:pPr rtl="0"/>
            <a:r>
              <a:rPr lang="en-US" sz="1200" b="0" i="1" u="none" strike="noStrike" kern="1200" baseline="0" dirty="0">
                <a:solidFill>
                  <a:schemeClr val="tx1"/>
                </a:solidFill>
                <a:latin typeface="+mn-lt"/>
                <a:ea typeface="+mn-ea"/>
                <a:cs typeface="+mn-cs"/>
              </a:rPr>
              <a:t>And now why are you waiting? Arise and be baptized, and wash away your sins, calling on the name of the Lord.'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22:16</a:t>
            </a:r>
            <a:r>
              <a:rPr lang="en-US" sz="1200" b="0" i="0" u="none" strike="noStrike" kern="1200" baseline="0" dirty="0">
                <a:solidFill>
                  <a:schemeClr val="tx1"/>
                </a:solidFill>
                <a:latin typeface="+mn-lt"/>
                <a:ea typeface="+mn-ea"/>
                <a:cs typeface="+mn-cs"/>
              </a:rPr>
              <a:t>)</a:t>
            </a:r>
            <a:endParaRPr lang="en-US" altLang="en-US" sz="1200" dirty="0">
              <a:solidFill>
                <a:srgbClr val="000000"/>
              </a:solidFill>
              <a:latin typeface="Arial Black" panose="020B0A040201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rgbClr val="000000"/>
                </a:solidFill>
                <a:latin typeface="Arial Black" panose="020B0A04020102020204" pitchFamily="34" charset="0"/>
              </a:rPr>
              <a:t>    6. The Resurrection</a:t>
            </a:r>
          </a:p>
          <a:p>
            <a:pPr rtl="0"/>
            <a:r>
              <a:rPr lang="en-US" sz="1200" b="0" i="1" u="none" strike="noStrike" kern="1200" baseline="0" dirty="0">
                <a:solidFill>
                  <a:schemeClr val="tx1"/>
                </a:solidFill>
                <a:latin typeface="+mn-lt"/>
                <a:ea typeface="+mn-ea"/>
                <a:cs typeface="+mn-cs"/>
              </a:rPr>
              <a:t>buried with Him in baptism, in which you also were raised with Him through faith in the working of God, who raised Him from the dead.</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Colossians 2:12</a:t>
            </a:r>
            <a:r>
              <a:rPr lang="en-US" sz="1200" b="0" i="0" u="none" strike="noStrike" kern="1200" baseline="0" dirty="0">
                <a:solidFill>
                  <a:schemeClr val="tx1"/>
                </a:solidFill>
                <a:latin typeface="+mn-lt"/>
                <a:ea typeface="+mn-ea"/>
                <a:cs typeface="+mn-cs"/>
              </a:rPr>
              <a:t>)</a:t>
            </a:r>
            <a:endParaRPr lang="en-US" altLang="en-US" sz="1200" dirty="0">
              <a:solidFill>
                <a:srgbClr val="000000"/>
              </a:solidFill>
              <a:latin typeface="Arial Black" panose="020B0A040201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rgbClr val="000000"/>
                </a:solidFill>
                <a:latin typeface="Arial Black" panose="020B0A04020102020204" pitchFamily="34" charset="0"/>
              </a:rPr>
              <a:t>    7. Judgment To Come</a:t>
            </a:r>
          </a:p>
          <a:p>
            <a:pPr rtl="0"/>
            <a:r>
              <a:rPr lang="en-US" sz="1200" b="0" i="1" u="none" strike="noStrike" kern="1200" baseline="0" dirty="0">
                <a:solidFill>
                  <a:schemeClr val="tx1"/>
                </a:solidFill>
                <a:latin typeface="+mn-lt"/>
                <a:ea typeface="+mn-ea"/>
                <a:cs typeface="+mn-cs"/>
              </a:rPr>
              <a:t>Behold, I am coming quickly! Hold fast what you have, that no one may take your crown.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Revelation 3:11</a:t>
            </a:r>
            <a:r>
              <a:rPr lang="en-US" sz="1200" b="0" i="0" u="none" strike="noStrike" kern="1200" baseline="0" dirty="0">
                <a:solidFill>
                  <a:schemeClr val="tx1"/>
                </a:solidFill>
                <a:latin typeface="+mn-lt"/>
                <a:ea typeface="+mn-ea"/>
                <a:cs typeface="+mn-cs"/>
              </a:rPr>
              <a:t>)</a:t>
            </a:r>
            <a:endParaRPr lang="en-US" altLang="en-US" sz="1200" dirty="0">
              <a:solidFill>
                <a:srgbClr val="000000"/>
              </a:solidFill>
              <a:latin typeface="Arial Black" panose="020B0A040201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rgbClr val="000000"/>
                </a:solidFill>
                <a:latin typeface="Arial Black" panose="020B0A04020102020204" pitchFamily="34" charset="0"/>
              </a:rPr>
              <a:t>&gt;&gt;&gt;&gt;&gt;&gt;&gt;&gt;&gt;&gt;&gt;&gt;&gt;&gt;&gt;&gt;&gt;&gt;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0" dirty="0">
                <a:effectLst>
                  <a:outerShdw blurRad="38100" dist="38100" dir="2700000" algn="tl">
                    <a:srgbClr val="FFFFFF"/>
                  </a:outerShdw>
                </a:effectLst>
                <a:latin typeface="Arial Black" panose="020B0A04020102020204" pitchFamily="34" charset="0"/>
              </a:rPr>
              <a:t>    2. All of these are extremely important for our eternal soul, but we need to </a:t>
            </a:r>
            <a:r>
              <a:rPr lang="en-US" altLang="en-US" sz="1600" b="0" i="1" u="sng" dirty="0">
                <a:effectLst>
                  <a:outerShdw blurRad="38100" dist="38100" dir="2700000" algn="tl">
                    <a:srgbClr val="FFFFFF"/>
                  </a:outerShdw>
                </a:effectLst>
                <a:latin typeface="Arial Black" panose="020B0A04020102020204" pitchFamily="34" charset="0"/>
              </a:rPr>
              <a:t>grow</a:t>
            </a:r>
            <a:r>
              <a:rPr lang="en-US" altLang="en-US" sz="1200" b="0" dirty="0">
                <a:effectLst>
                  <a:outerShdw blurRad="38100" dist="38100" dir="2700000" algn="tl">
                    <a:srgbClr val="FFFFFF"/>
                  </a:outerShdw>
                </a:effectLst>
                <a:latin typeface="Arial Black" panose="020B0A04020102020204" pitchFamily="34" charset="0"/>
              </a:rPr>
              <a:t> past these basics, strengthen our spiritual soul to fight the good fight.</a:t>
            </a:r>
          </a:p>
          <a:p>
            <a:endParaRPr lang="en-US" dirty="0"/>
          </a:p>
        </p:txBody>
      </p:sp>
      <p:sp>
        <p:nvSpPr>
          <p:cNvPr id="4" name="Slide Number Placeholder 3"/>
          <p:cNvSpPr>
            <a:spLocks noGrp="1"/>
          </p:cNvSpPr>
          <p:nvPr>
            <p:ph type="sldNum" sz="quarter" idx="5"/>
          </p:nvPr>
        </p:nvSpPr>
        <p:spPr/>
        <p:txBody>
          <a:bodyPr/>
          <a:lstStyle/>
          <a:p>
            <a:fld id="{830A7B63-B8EE-49A2-8BF9-E4B0C767607C}" type="slidenum">
              <a:rPr lang="en-US" smtClean="0"/>
              <a:t>2</a:t>
            </a:fld>
            <a:endParaRPr lang="en-US"/>
          </a:p>
        </p:txBody>
      </p:sp>
    </p:spTree>
    <p:extLst>
      <p:ext uri="{BB962C8B-B14F-4D97-AF65-F5344CB8AC3E}">
        <p14:creationId xmlns:p14="http://schemas.microsoft.com/office/powerpoint/2010/main" val="4200278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600" u="none" dirty="0">
                <a:solidFill>
                  <a:srgbClr val="000000"/>
                </a:solidFill>
                <a:latin typeface="Arial Black" panose="020B0A04020102020204" pitchFamily="34" charset="0"/>
              </a:rPr>
              <a:t>    1. Grow</a:t>
            </a:r>
            <a:r>
              <a:rPr lang="en-US" altLang="en-US" sz="1200" dirty="0">
                <a:solidFill>
                  <a:srgbClr val="000000"/>
                </a:solidFill>
                <a:latin typeface="Arial Black" panose="020B0A04020102020204" pitchFamily="34" charset="0"/>
              </a:rPr>
              <a:t> Beyond First Principles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rgbClr val="000000"/>
                </a:solidFill>
                <a:latin typeface="Arial Black" panose="020B0A04020102020204" pitchFamily="34" charset="0"/>
              </a:rPr>
              <a:t>&gt;&gt;&gt;&gt;&gt;&gt;&gt;&gt;&gt;&gt;&gt;&gt;&gt;&gt;&gt;&gt;&gt;</a:t>
            </a:r>
          </a:p>
          <a:p>
            <a:pPr rtl="0"/>
            <a:r>
              <a:rPr lang="en-US" sz="1200" b="0" i="1" u="none" strike="noStrike" kern="1200" baseline="0" dirty="0">
                <a:solidFill>
                  <a:schemeClr val="tx1"/>
                </a:solidFill>
                <a:latin typeface="+mn-lt"/>
                <a:ea typeface="+mn-ea"/>
                <a:cs typeface="+mn-cs"/>
              </a:rPr>
              <a:t>but grow in the grace and knowledge of our Lord and Savior Jesus Christ. To Him be the glory both now and forever. Amen.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2 Peter 3:18</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dirty="0"/>
              <a:t>as newborn babes, </a:t>
            </a:r>
            <a:r>
              <a:rPr lang="en-US" sz="1200" b="0" i="1" dirty="0">
                <a:effectLst>
                  <a:outerShdw blurRad="38100" dist="38100" dir="2700000" algn="tl">
                    <a:srgbClr val="000000">
                      <a:alpha val="43137"/>
                    </a:srgbClr>
                  </a:outerShdw>
                </a:effectLst>
              </a:rPr>
              <a:t>desire</a:t>
            </a:r>
            <a:r>
              <a:rPr lang="en-US" sz="1200" b="0" i="1" dirty="0"/>
              <a:t> the pure milk of the word, that you may grow thereby, if indeed you have tasted that the Lord is gracious. </a:t>
            </a:r>
            <a:r>
              <a:rPr lang="en-US" sz="1200" b="1" dirty="0"/>
              <a:t> (1 Peter 2:2-3)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rgbClr val="000000"/>
                </a:solidFill>
                <a:latin typeface="Arial Black" panose="020B0A04020102020204" pitchFamily="34" charset="0"/>
              </a:rPr>
              <a:t>&gt;&gt;&gt;&gt;&gt;&gt;&gt;&gt;&gt;&gt;&gt;&gt;&gt;&gt;&gt;&gt;&gt;&gt;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0" dirty="0">
                <a:solidFill>
                  <a:srgbClr val="000000"/>
                </a:solidFill>
              </a:rPr>
              <a:t>First Principles Are Important – They Are The Foundation Of Our Faith – But we need to build on that faith – we are commanded to grow in the grace of our Lord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solidFill>
                <a:srgbClr val="000000"/>
              </a:solidFill>
              <a:latin typeface="Arial Black" panose="020B0A04020102020204" pitchFamily="34" charset="0"/>
            </a:endParaRPr>
          </a:p>
          <a:p>
            <a:endParaRPr lang="en-US" dirty="0"/>
          </a:p>
        </p:txBody>
      </p:sp>
      <p:sp>
        <p:nvSpPr>
          <p:cNvPr id="4" name="Slide Number Placeholder 3"/>
          <p:cNvSpPr>
            <a:spLocks noGrp="1"/>
          </p:cNvSpPr>
          <p:nvPr>
            <p:ph type="sldNum" sz="quarter" idx="5"/>
          </p:nvPr>
        </p:nvSpPr>
        <p:spPr/>
        <p:txBody>
          <a:bodyPr/>
          <a:lstStyle/>
          <a:p>
            <a:fld id="{830A7B63-B8EE-49A2-8BF9-E4B0C767607C}" type="slidenum">
              <a:rPr lang="en-US" smtClean="0"/>
              <a:t>3</a:t>
            </a:fld>
            <a:endParaRPr lang="en-US"/>
          </a:p>
        </p:txBody>
      </p:sp>
    </p:spTree>
    <p:extLst>
      <p:ext uri="{BB962C8B-B14F-4D97-AF65-F5344CB8AC3E}">
        <p14:creationId xmlns:p14="http://schemas.microsoft.com/office/powerpoint/2010/main" val="2882557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solidFill>
                  <a:srgbClr val="FF0000"/>
                </a:solidFill>
                <a:effectLst>
                  <a:outerShdw blurRad="38100" dist="38100" dir="2700000" algn="tl">
                    <a:srgbClr val="000000"/>
                  </a:outerShdw>
                </a:effectLst>
                <a:latin typeface="Arial Black" panose="020B0A04020102020204" pitchFamily="34" charset="0"/>
              </a:rPr>
              <a:t>    1. Of The Church At Ephesus, John Wrote</a:t>
            </a:r>
            <a:r>
              <a:rPr lang="en-US" altLang="en-US" sz="1400" dirty="0">
                <a:latin typeface="Arial Black" panose="020B0A04020102020204" pitchFamily="34" charset="0"/>
              </a:rPr>
              <a:t>,</a:t>
            </a:r>
            <a:r>
              <a:rPr lang="en-US" altLang="en-US" dirty="0">
                <a:latin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1" dirty="0"/>
              <a:t>"</a:t>
            </a:r>
            <a:r>
              <a:rPr lang="en-US" sz="1200" b="0" i="1" dirty="0"/>
              <a:t>I know your works, your labor, your patience, and that you cannot bear those who are evil. And you have tested those who say they are apostles and are not, and have found them liars; and you have persevered and have patience, and have labored for My name's sake and have not become weary.  </a:t>
            </a:r>
            <a:r>
              <a:rPr lang="en-US" sz="1200" b="1" dirty="0"/>
              <a:t>(Revelation 2:2-3)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&gt;&gt;&gt;&gt;&gt;&gt;&gt;&gt;&gt;&gt;&gt;&gt;&gt;&gt;&gt;&gt;&gt;&gt;&gt;&gt;&gt;&gt;&gt;&gt;&gt;&gt;&gt;&gt;&gt;&gt;&gt;&gt;&gt;&gt;&gt;&gt;&gt;&gt;&gt;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dirty="0"/>
              <a:t>    </a:t>
            </a:r>
            <a:r>
              <a:rPr lang="en-US" altLang="en-US" sz="1200" b="0" dirty="0"/>
              <a:t>2. James Wrote We Are Not To Be Hearers Only , We Must Be Doers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0" i="1" dirty="0"/>
              <a:t>But be ye doers of the word, and not hearers only, deceiving your own selves</a:t>
            </a:r>
            <a:r>
              <a:rPr lang="en-US" altLang="en-US" sz="1200" b="1" i="0" dirty="0"/>
              <a:t> </a:t>
            </a:r>
            <a:r>
              <a:rPr lang="en-US" altLang="en-US" sz="1200" b="1" dirty="0"/>
              <a:t>(James 1:22)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dirty="0"/>
              <a:t>&gt;&gt;&gt;&gt;&gt;&gt;&gt;&gt;&gt;&gt;&gt;&gt;&gt;&gt;&gt;&gt;&gt;&gt;&gt;&gt;&gt;&gt;&gt;&gt;&gt;&gt;&gt;&gt;&gt;&gt;&gt;&gt;&gt;&gt;&gt;&gt;&gt;&gt;&gt;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0" dirty="0"/>
              <a:t>    3.  Works Mentioned What Christians Did during their earthly lifetime.</a:t>
            </a:r>
            <a:endParaRPr lang="en-US" altLang="en-US" sz="1200" b="1" dirty="0"/>
          </a:p>
          <a:p>
            <a:r>
              <a:rPr lang="en-US" sz="1200" b="0" i="1" dirty="0"/>
              <a:t>for I was hungry and you gave Me food; I was thirsty and you gave Me drink; I was a stranger and you took Me in; I was naked and you clothed Me; I was sick and you visited Me; I was in prison and you came to Me.' </a:t>
            </a:r>
            <a:r>
              <a:rPr lang="en-US" sz="1200" b="1" dirty="0"/>
              <a:t>(Matthew 25:35-36)</a:t>
            </a:r>
          </a:p>
          <a:p>
            <a:r>
              <a:rPr lang="en-US" sz="1200" b="1" dirty="0"/>
              <a:t>&gt;&gt;&gt;&gt;&gt;&gt;&gt;&gt;&gt;&gt;&gt;&gt;&gt;&gt;&gt;&gt;&gt;&gt;&gt;&gt;&gt;&gt;&gt;&gt;&gt;&gt;&gt;&gt;&gt;&gt;&gt;&gt;&gt;&gt;&gt;&gt;&gt;&gt;&gt;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0" kern="1200" dirty="0">
                <a:solidFill>
                  <a:schemeClr val="tx1"/>
                </a:solidFill>
                <a:latin typeface="+mn-lt"/>
                <a:ea typeface="+mn-ea"/>
                <a:cs typeface="+mn-cs"/>
              </a:rPr>
              <a:t>    4. We Must Continue Working For The Lord</a:t>
            </a:r>
            <a:endParaRPr lang="en-US" sz="1200" b="1" dirty="0"/>
          </a:p>
          <a:p>
            <a:pPr rtl="0"/>
            <a:r>
              <a:rPr lang="en-US" sz="1200" b="0" i="1" u="none" strike="noStrike" kern="1200" baseline="0" dirty="0">
                <a:solidFill>
                  <a:schemeClr val="tx1"/>
                </a:solidFill>
                <a:latin typeface="+mn-lt"/>
                <a:ea typeface="+mn-ea"/>
                <a:cs typeface="+mn-cs"/>
              </a:rPr>
              <a:t>Therefore, my beloved brethren, be steadfast, immovable, always abounding in the work of the Lord, knowing that your labor is not in vain in the Lord.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Corinthians 15:58</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830A7B63-B8EE-49A2-8BF9-E4B0C767607C}" type="slidenum">
              <a:rPr lang="en-US" smtClean="0"/>
              <a:t>4</a:t>
            </a:fld>
            <a:endParaRPr lang="en-US"/>
          </a:p>
        </p:txBody>
      </p:sp>
    </p:spTree>
    <p:extLst>
      <p:ext uri="{BB962C8B-B14F-4D97-AF65-F5344CB8AC3E}">
        <p14:creationId xmlns:p14="http://schemas.microsoft.com/office/powerpoint/2010/main" val="3217029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kern="1200" dirty="0">
                <a:solidFill>
                  <a:srgbClr val="000000"/>
                </a:solidFill>
                <a:latin typeface="+mn-lt"/>
                <a:ea typeface="+mn-ea"/>
                <a:cs typeface="+mn-cs"/>
              </a:rPr>
              <a:t>EACH CHRISTIAN MUST PRESS ON</a:t>
            </a:r>
          </a:p>
          <a:p>
            <a:pPr rtl="0"/>
            <a:r>
              <a:rPr lang="en-US" sz="1200" b="0" i="1" u="none" strike="noStrike" kern="1200" baseline="0" dirty="0">
                <a:solidFill>
                  <a:schemeClr val="tx1"/>
                </a:solidFill>
                <a:latin typeface="+mn-lt"/>
                <a:ea typeface="+mn-ea"/>
                <a:cs typeface="+mn-cs"/>
              </a:rPr>
              <a:t>Brethren, I do not count myself to have apprehended; but one thing I do, forgetting those things which are behind and reaching forward to those things which are ahead, I press toward the goal for the prize of the upward call of God in Christ Jesus.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Philippians 3:13-14</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kern="1200" dirty="0">
                <a:solidFill>
                  <a:schemeClr val="tx1"/>
                </a:solidFill>
                <a:latin typeface="+mn-lt"/>
                <a:ea typeface="+mn-ea"/>
                <a:cs typeface="+mn-cs"/>
              </a:rPr>
              <a:t>Ways To Press On…</a:t>
            </a:r>
          </a:p>
          <a:p>
            <a:pPr rtl="0"/>
            <a:r>
              <a:rPr lang="en-US" sz="1200" b="0" i="0" u="none" strike="noStrike" kern="1200" baseline="0" dirty="0">
                <a:solidFill>
                  <a:schemeClr val="tx1"/>
                </a:solidFill>
                <a:latin typeface="+mn-lt"/>
                <a:ea typeface="+mn-ea"/>
                <a:cs typeface="+mn-cs"/>
              </a:rPr>
              <a:t>&gt;&gt;&gt;&gt;&gt;&gt;&gt;&gt;&gt;&gt;&gt;&gt;&gt;&gt;&gt;&gt;&gt;&gt;&gt;&gt;&gt;&gt;&gt;&gt;&gt;&gt;&gt;</a:t>
            </a:r>
          </a:p>
          <a:p>
            <a:pPr marL="228600" indent="-228600" rtl="0">
              <a:buAutoNum type="arabicPeriod"/>
            </a:pPr>
            <a:r>
              <a:rPr lang="en-US" altLang="en-US" sz="1200" b="1" kern="1200" dirty="0">
                <a:solidFill>
                  <a:schemeClr val="tx1"/>
                </a:solidFill>
                <a:latin typeface="+mn-lt"/>
                <a:ea typeface="+mn-ea"/>
                <a:cs typeface="+mn-cs"/>
              </a:rPr>
              <a:t>Continue To Be A Student Of The Word – 2 Tim. 2:15</a:t>
            </a:r>
          </a:p>
          <a:p>
            <a:pPr marL="228600" indent="-228600" rtl="0">
              <a:buAutoNum type="arabicPeriod"/>
            </a:pPr>
            <a:r>
              <a:rPr lang="en-US" sz="1200" b="1" i="0" u="none" strike="noStrike" kern="1200" baseline="0" dirty="0">
                <a:solidFill>
                  <a:schemeClr val="tx1"/>
                </a:solidFill>
                <a:latin typeface="+mn-lt"/>
                <a:ea typeface="+mn-ea"/>
                <a:cs typeface="+mn-cs"/>
              </a:rPr>
              <a:t>&gt;&gt;&gt;&gt;&gt;&gt;&gt;&gt;&gt;&gt;&gt;&gt;&gt;&gt;&gt;&gt;&gt;&gt;&gt;&gt;&gt;&gt;&gt;&gt;</a:t>
            </a:r>
            <a:endParaRPr lang="en-US" sz="1200" b="0" i="0" u="none" strike="noStrike" kern="1200" baseline="0" dirty="0">
              <a:solidFill>
                <a:schemeClr val="tx1"/>
              </a:solidFill>
              <a:latin typeface="+mn-lt"/>
              <a:ea typeface="+mn-ea"/>
              <a:cs typeface="+mn-cs"/>
            </a:endParaRPr>
          </a:p>
          <a:p>
            <a:pPr rtl="0"/>
            <a:r>
              <a:rPr lang="en-US" sz="1200" b="0" i="1" u="none" strike="noStrike" kern="1200" baseline="0" dirty="0">
                <a:solidFill>
                  <a:schemeClr val="tx1"/>
                </a:solidFill>
                <a:latin typeface="+mn-lt"/>
                <a:ea typeface="+mn-ea"/>
                <a:cs typeface="+mn-cs"/>
              </a:rPr>
              <a:t>Be diligent to present yourself approved to God, a worker who does not need to be ashamed, rightly dividing the word of truth.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2 Timothy 2:15</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kern="1200" dirty="0">
                <a:solidFill>
                  <a:schemeClr val="tx1"/>
                </a:solidFill>
                <a:latin typeface="+mn-lt"/>
                <a:ea typeface="+mn-ea"/>
                <a:cs typeface="+mn-cs"/>
              </a:rPr>
              <a:t>2. Increase Our Faith – Rom. 10:17</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kern="1200" dirty="0">
                <a:solidFill>
                  <a:schemeClr val="tx1"/>
                </a:solidFill>
                <a:latin typeface="+mn-lt"/>
                <a:ea typeface="+mn-ea"/>
                <a:cs typeface="+mn-cs"/>
              </a:rPr>
              <a:t>&gt;&gt;&gt;&gt;&gt;&gt;&gt;&gt;&gt;&gt;&gt;&gt;&gt;&gt;&gt;&gt;&gt;&gt;&gt;&gt;&gt;&gt;&gt;&gt;&gt;&gt;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0" i="1" kern="1200" dirty="0">
                <a:solidFill>
                  <a:schemeClr val="tx1"/>
                </a:solidFill>
                <a:latin typeface="+mn-lt"/>
                <a:ea typeface="+mn-ea"/>
                <a:cs typeface="+mn-cs"/>
              </a:rPr>
              <a:t>7 So then faith cometh by hearing, and hearing by the word of God.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0" i="1" kern="1200" dirty="0">
                <a:solidFill>
                  <a:schemeClr val="tx1"/>
                </a:solidFill>
                <a:latin typeface="+mn-lt"/>
                <a:ea typeface="+mn-ea"/>
                <a:cs typeface="+mn-cs"/>
              </a:rPr>
              <a:t>&gt;&gt;&gt;&gt;&gt;&gt;&gt;&gt;&gt;&gt;&gt;&gt;&gt;&gt;&gt;&gt;&gt;&gt;&gt;&gt;&gt;&gt;&gt;&gt;&gt;&gt;&gt;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kern="1200" dirty="0">
                <a:solidFill>
                  <a:schemeClr val="tx1"/>
                </a:solidFill>
                <a:latin typeface="+mn-lt"/>
                <a:ea typeface="+mn-ea"/>
                <a:cs typeface="+mn-cs"/>
              </a:rPr>
              <a:t>9 3</a:t>
            </a:r>
            <a:r>
              <a:rPr lang="en-US" altLang="en-US" sz="1200" b="1" kern="1200" dirty="0">
                <a:solidFill>
                  <a:schemeClr val="tx1"/>
                </a:solidFill>
                <a:latin typeface="+mn-lt"/>
                <a:ea typeface="+mn-ea"/>
                <a:cs typeface="+mn-cs"/>
              </a:rPr>
              <a:t>. Work With A Blessed Congregation Of God’s People – 2 Cor. 8:1ff</a:t>
            </a:r>
          </a:p>
          <a:p>
            <a:pPr rtl="0"/>
            <a:r>
              <a:rPr lang="en-US" sz="1200" b="0" i="0" u="none" strike="noStrike" kern="1200" baseline="0" dirty="0">
                <a:solidFill>
                  <a:schemeClr val="tx1"/>
                </a:solidFill>
                <a:latin typeface="+mn-lt"/>
                <a:ea typeface="+mn-ea"/>
                <a:cs typeface="+mn-cs"/>
              </a:rPr>
              <a:t>&gt;&gt;&gt;&gt;&gt;&gt;&gt;&gt;&gt;&gt;&gt;&gt;&gt;&gt;&gt;&gt;&gt;&gt;&gt;&gt;&gt;&gt;&gt;&gt;&gt;&gt;</a:t>
            </a:r>
          </a:p>
          <a:p>
            <a:pPr rtl="0"/>
            <a:r>
              <a:rPr lang="en-US" sz="1200" b="0" i="1" u="none" strike="noStrike" kern="1200" baseline="0" dirty="0">
                <a:solidFill>
                  <a:schemeClr val="tx1"/>
                </a:solidFill>
                <a:latin typeface="+mn-lt"/>
                <a:ea typeface="+mn-ea"/>
                <a:cs typeface="+mn-cs"/>
              </a:rPr>
              <a:t>10 For I bear witness that according to their ability, yes, and beyond their ability, they were freely willing, imploring us with much urgency that we would receive the gift and the fellowship of the ministering to the saints.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2 Corinthians 8:3-4</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830A7B63-B8EE-49A2-8BF9-E4B0C767607C}" type="slidenum">
              <a:rPr lang="en-US" smtClean="0"/>
              <a:t>5</a:t>
            </a:fld>
            <a:endParaRPr lang="en-US"/>
          </a:p>
        </p:txBody>
      </p:sp>
    </p:spTree>
    <p:extLst>
      <p:ext uri="{BB962C8B-B14F-4D97-AF65-F5344CB8AC3E}">
        <p14:creationId xmlns:p14="http://schemas.microsoft.com/office/powerpoint/2010/main" val="1109172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kern="1200" dirty="0">
                <a:solidFill>
                  <a:schemeClr val="tx1"/>
                </a:solidFill>
                <a:latin typeface="+mn-lt"/>
                <a:ea typeface="+mn-ea"/>
                <a:cs typeface="+mn-cs"/>
              </a:rPr>
              <a:t>Hebrews 11 - Tells Of The Hall Of Fame Of Faith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kern="1200" dirty="0">
                <a:solidFill>
                  <a:schemeClr val="tx1"/>
                </a:solidFill>
                <a:latin typeface="+mn-lt"/>
                <a:ea typeface="+mn-ea"/>
                <a:cs typeface="+mn-cs"/>
              </a:rPr>
              <a:t>&gt;&gt;&gt;&gt;&gt;&gt;&gt;&gt;&gt;&gt;&gt;&gt;&gt;&gt;&gt;&gt;&gt;&gt;&gt;&gt;&gt;&gt;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kern="1200" dirty="0">
                <a:solidFill>
                  <a:schemeClr val="tx1"/>
                </a:solidFill>
                <a:latin typeface="+mn-lt"/>
                <a:ea typeface="+mn-ea"/>
                <a:cs typeface="+mn-cs"/>
              </a:rPr>
              <a:t>God’s Promise To Abram –    Gen. 12:1-3</a:t>
            </a:r>
          </a:p>
          <a:p>
            <a:pPr rtl="0"/>
            <a:r>
              <a:rPr lang="en-US" sz="1200" b="0" i="1" u="none" strike="noStrike" kern="1200" baseline="0" dirty="0">
                <a:solidFill>
                  <a:schemeClr val="tx1"/>
                </a:solidFill>
                <a:latin typeface="+mn-lt"/>
                <a:ea typeface="+mn-ea"/>
                <a:cs typeface="+mn-cs"/>
              </a:rPr>
              <a:t>&gt;&gt;&gt;&gt;&gt;&gt;&gt;&gt;&gt;&gt;&gt;&gt;&gt;&gt;&gt;&gt;&gt;&gt;&gt;&gt;&gt;&gt;&gt;</a:t>
            </a:r>
          </a:p>
          <a:p>
            <a:pPr rtl="0"/>
            <a:r>
              <a:rPr lang="en-US" sz="1200" b="0" i="1" u="none" strike="noStrike" kern="1200" baseline="0" dirty="0">
                <a:solidFill>
                  <a:schemeClr val="tx1"/>
                </a:solidFill>
                <a:latin typeface="+mn-lt"/>
                <a:ea typeface="+mn-ea"/>
                <a:cs typeface="+mn-cs"/>
              </a:rPr>
              <a:t>I will make you a great nation; I will bless you And make your name great; And you shall be a blessing.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Genesis 12:2</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kern="1200" dirty="0">
                <a:solidFill>
                  <a:schemeClr val="tx1"/>
                </a:solidFill>
                <a:latin typeface="+mn-lt"/>
                <a:ea typeface="+mn-ea"/>
                <a:cs typeface="+mn-cs"/>
              </a:rPr>
              <a:t>Abraham Followed God – Heb.11:8-10</a:t>
            </a:r>
          </a:p>
          <a:p>
            <a:pPr rtl="0"/>
            <a:r>
              <a:rPr lang="en-US" sz="1200" b="0" i="0" u="none" strike="noStrike" kern="1200" baseline="0" dirty="0">
                <a:solidFill>
                  <a:schemeClr val="tx1"/>
                </a:solidFill>
                <a:latin typeface="+mn-lt"/>
                <a:ea typeface="+mn-ea"/>
                <a:cs typeface="+mn-cs"/>
              </a:rPr>
              <a:t>&gt;&gt;&gt;&gt;&gt;&gt;&gt;&gt;&gt;&gt;&gt;&gt;&gt;&gt;&gt;&gt;&gt;&gt;&gt;&gt;&gt;&gt;&gt;&gt;</a:t>
            </a:r>
            <a:endParaRPr lang="en-US" sz="1200" b="0" i="1" u="none" strike="noStrike" kern="1200" baseline="0" dirty="0">
              <a:solidFill>
                <a:schemeClr val="tx1"/>
              </a:solidFill>
              <a:latin typeface="+mn-lt"/>
              <a:ea typeface="+mn-ea"/>
              <a:cs typeface="+mn-cs"/>
            </a:endParaRPr>
          </a:p>
          <a:p>
            <a:pPr rtl="0"/>
            <a:r>
              <a:rPr lang="en-US" sz="1200" b="0" i="1" u="none" strike="noStrike" kern="1200" baseline="0" dirty="0">
                <a:solidFill>
                  <a:schemeClr val="tx1"/>
                </a:solidFill>
                <a:latin typeface="+mn-lt"/>
                <a:ea typeface="+mn-ea"/>
                <a:cs typeface="+mn-cs"/>
              </a:rPr>
              <a:t>By faith Abraham obeyed when he was called to go out to the place which he would receive as an inheritance. And he went out, not knowing where he was going. By faith he dwelt in the land of promise as in a foreign country, dwelling in tents with Isaac and Jacob, the heirs with him of the same promise; for he waited for the city which has foundations, whose builder and maker is God.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Hebrews 11:8-10</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830A7B63-B8EE-49A2-8BF9-E4B0C767607C}" type="slidenum">
              <a:rPr lang="en-US" smtClean="0"/>
              <a:t>6</a:t>
            </a:fld>
            <a:endParaRPr lang="en-US"/>
          </a:p>
        </p:txBody>
      </p:sp>
    </p:spTree>
    <p:extLst>
      <p:ext uri="{BB962C8B-B14F-4D97-AF65-F5344CB8AC3E}">
        <p14:creationId xmlns:p14="http://schemas.microsoft.com/office/powerpoint/2010/main" val="3921253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kern="1200" dirty="0">
                <a:solidFill>
                  <a:srgbClr val="000000"/>
                </a:solidFill>
                <a:latin typeface="+mn-lt"/>
                <a:ea typeface="+mn-ea"/>
                <a:cs typeface="+mn-cs"/>
              </a:rPr>
              <a:t>    1. God’s Promise is Fulfilled In Jesus Christ</a:t>
            </a:r>
          </a:p>
          <a:p>
            <a:pPr rtl="0"/>
            <a:r>
              <a:rPr lang="en-US" sz="1200" b="0" i="1" u="none" strike="noStrike" kern="1200" baseline="0" dirty="0">
                <a:solidFill>
                  <a:schemeClr val="tx1"/>
                </a:solidFill>
                <a:latin typeface="+mn-lt"/>
                <a:ea typeface="+mn-ea"/>
                <a:cs typeface="+mn-cs"/>
              </a:rPr>
              <a:t>&gt;&gt;&gt;&gt;&gt;&gt;&gt;&gt;&gt;&gt;&gt;&gt;&gt;&gt;&gt;&gt;&gt;&gt;&gt;&gt;&gt;&gt;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Arial Black" panose="020B0A04020102020204" pitchFamily="34" charset="0"/>
              </a:rPr>
              <a:t>    2. In Christ We Have All We Need – </a:t>
            </a:r>
            <a:r>
              <a:rPr lang="en-US" altLang="en-US" sz="1200" b="1" dirty="0">
                <a:latin typeface="Arial Black" panose="020B0A04020102020204" pitchFamily="34" charset="0"/>
              </a:rPr>
              <a:t>2 Peter 1:3,4</a:t>
            </a:r>
          </a:p>
          <a:p>
            <a:pPr rtl="0"/>
            <a:r>
              <a:rPr lang="en-US" sz="1200" b="0" i="1" u="none" strike="noStrike" kern="1200" baseline="0" dirty="0">
                <a:solidFill>
                  <a:schemeClr val="tx1"/>
                </a:solidFill>
                <a:latin typeface="+mn-lt"/>
                <a:ea typeface="+mn-ea"/>
                <a:cs typeface="+mn-cs"/>
              </a:rPr>
              <a:t>as His divine power has given to us all things that pertain to life and godliness, through the knowledge of Him who called us by glory and virtue, by which have been given to us exceedingly great and precious promises, that through these you may be partakers of the divine nature, having escaped the corruption that is in the world through lust.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2 Peter 1:3-4</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0" kern="1200" dirty="0">
                <a:solidFill>
                  <a:schemeClr val="tx1"/>
                </a:solidFill>
                <a:latin typeface="+mn-lt"/>
                <a:ea typeface="+mn-ea"/>
                <a:cs typeface="+mn-cs"/>
              </a:rPr>
              <a:t>    3. In Christ We Have The Hope Of The Resurrection – </a:t>
            </a:r>
            <a:r>
              <a:rPr lang="en-US" altLang="en-US" sz="1200" b="1" kern="1200" dirty="0">
                <a:solidFill>
                  <a:schemeClr val="tx1"/>
                </a:solidFill>
                <a:latin typeface="+mn-lt"/>
                <a:ea typeface="+mn-ea"/>
                <a:cs typeface="+mn-cs"/>
              </a:rPr>
              <a:t>1 Cor. 15:20</a:t>
            </a:r>
          </a:p>
          <a:p>
            <a:r>
              <a:rPr lang="en-US" dirty="0"/>
              <a:t>&gt;&gt;&gt;&gt;&gt;&gt;&gt;&gt;&gt;&gt;&gt;&gt;&gt;&gt;&gt;&gt;&gt;&gt;&gt;&gt;&gt;&gt;&gt;&gt;</a:t>
            </a:r>
          </a:p>
          <a:p>
            <a:pPr rtl="0"/>
            <a:r>
              <a:rPr lang="en-US" sz="1200" b="0" i="1" u="none" strike="noStrike" kern="1200" baseline="0" dirty="0">
                <a:solidFill>
                  <a:schemeClr val="tx1"/>
                </a:solidFill>
                <a:latin typeface="+mn-lt"/>
                <a:ea typeface="+mn-ea"/>
                <a:cs typeface="+mn-cs"/>
              </a:rPr>
              <a:t>But now Christ is risen from the dead, and has become the firstfruits of those who have fallen asleep.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Corinthians 15:20</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830A7B63-B8EE-49A2-8BF9-E4B0C767607C}" type="slidenum">
              <a:rPr lang="en-US" smtClean="0"/>
              <a:t>7</a:t>
            </a:fld>
            <a:endParaRPr lang="en-US"/>
          </a:p>
        </p:txBody>
      </p:sp>
    </p:spTree>
    <p:extLst>
      <p:ext uri="{BB962C8B-B14F-4D97-AF65-F5344CB8AC3E}">
        <p14:creationId xmlns:p14="http://schemas.microsoft.com/office/powerpoint/2010/main" val="1723494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1. </a:t>
            </a:r>
            <a:r>
              <a:rPr lang="en-US" altLang="en-US" sz="1200" b="0" kern="1200" dirty="0">
                <a:solidFill>
                  <a:schemeClr val="tx1"/>
                </a:solidFill>
                <a:latin typeface="+mn-lt"/>
                <a:ea typeface="+mn-ea"/>
                <a:cs typeface="+mn-cs"/>
              </a:rPr>
              <a:t>We Need to Grow as God’s Children, and We Can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0" kern="1200" dirty="0">
                <a:solidFill>
                  <a:schemeClr val="tx1"/>
                </a:solidFill>
                <a:latin typeface="+mn-lt"/>
                <a:ea typeface="+mn-ea"/>
                <a:cs typeface="+mn-cs"/>
              </a:rPr>
              <a:t>        a. Our failure to grow as Christians will be noted by those around us and in our lives.</a:t>
            </a:r>
          </a:p>
          <a:p>
            <a:r>
              <a:rPr lang="en-US" dirty="0"/>
              <a: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2. </a:t>
            </a:r>
            <a:r>
              <a:rPr lang="en-US" altLang="en-US" sz="1200" dirty="0">
                <a:solidFill>
                  <a:srgbClr val="000000"/>
                </a:solidFill>
                <a:latin typeface="Arial Black" panose="020B0A04020102020204" pitchFamily="34" charset="0"/>
              </a:rPr>
              <a:t>God Knows The Things We Do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rgbClr val="000000"/>
                </a:solidFill>
                <a:latin typeface="Arial Black" panose="020B0A04020102020204" pitchFamily="34" charset="0"/>
              </a:rPr>
              <a:t>        a. God sees every effort we make to do His will, including our spiritual growth.</a:t>
            </a:r>
          </a:p>
          <a:p>
            <a:r>
              <a:rPr lang="en-US" dirty="0"/>
              <a: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3. </a:t>
            </a:r>
            <a:r>
              <a:rPr lang="en-US" altLang="en-US" sz="1200" dirty="0">
                <a:solidFill>
                  <a:srgbClr val="000000"/>
                </a:solidFill>
                <a:latin typeface="Arial Black" panose="020B0A04020102020204" pitchFamily="34" charset="0"/>
              </a:rPr>
              <a:t>Follow the Example of the Faithful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rgbClr val="000000"/>
                </a:solidFill>
                <a:latin typeface="Arial Black" panose="020B0A04020102020204" pitchFamily="34" charset="0"/>
              </a:rPr>
              <a:t>        a. The Scriptures are replete with examples of how to grow spiritually, but they are of no use to one that will not study the Word of God.</a:t>
            </a:r>
          </a:p>
          <a:p>
            <a:r>
              <a:rPr lang="en-US" dirty="0"/>
              <a: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4. </a:t>
            </a:r>
            <a:r>
              <a:rPr lang="en-US" altLang="en-US" sz="1200" dirty="0">
                <a:solidFill>
                  <a:srgbClr val="000000"/>
                </a:solidFill>
                <a:latin typeface="Arial Black" panose="020B0A04020102020204" pitchFamily="34" charset="0"/>
              </a:rPr>
              <a:t>Know God Keeps His Promises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rgbClr val="000000"/>
                </a:solidFill>
                <a:latin typeface="Arial Black" panose="020B0A04020102020204" pitchFamily="34" charset="0"/>
              </a:rPr>
              <a:t>        b. God has given you His Word and He cannot lie, He will do His part and expects you to do your part.</a:t>
            </a:r>
          </a:p>
          <a:p>
            <a:pPr rtl="0"/>
            <a:r>
              <a:rPr lang="en-US" sz="1200" b="0" i="1" u="none" strike="noStrike" kern="1200" baseline="0" dirty="0">
                <a:solidFill>
                  <a:schemeClr val="tx1"/>
                </a:solidFill>
                <a:latin typeface="+mn-lt"/>
                <a:ea typeface="+mn-ea"/>
                <a:cs typeface="+mn-cs"/>
              </a:rPr>
              <a:t>in hope of eternal life which God, who cannot lie, promised before time began,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Titus 1:2</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solidFill>
                <a:srgbClr val="000000"/>
              </a:solidFill>
              <a:latin typeface="Arial Black" panose="020B0A04020102020204" pitchFamily="34" charset="0"/>
            </a:endParaRPr>
          </a:p>
          <a:p>
            <a:endParaRPr lang="en-US" dirty="0"/>
          </a:p>
        </p:txBody>
      </p:sp>
      <p:sp>
        <p:nvSpPr>
          <p:cNvPr id="4" name="Slide Number Placeholder 3"/>
          <p:cNvSpPr>
            <a:spLocks noGrp="1"/>
          </p:cNvSpPr>
          <p:nvPr>
            <p:ph type="sldNum" sz="quarter" idx="5"/>
          </p:nvPr>
        </p:nvSpPr>
        <p:spPr/>
        <p:txBody>
          <a:bodyPr/>
          <a:lstStyle/>
          <a:p>
            <a:fld id="{830A7B63-B8EE-49A2-8BF9-E4B0C767607C}" type="slidenum">
              <a:rPr lang="en-US" smtClean="0"/>
              <a:t>8</a:t>
            </a:fld>
            <a:endParaRPr lang="en-US"/>
          </a:p>
        </p:txBody>
      </p:sp>
    </p:spTree>
    <p:extLst>
      <p:ext uri="{BB962C8B-B14F-4D97-AF65-F5344CB8AC3E}">
        <p14:creationId xmlns:p14="http://schemas.microsoft.com/office/powerpoint/2010/main" val="2026518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a:xfrm>
            <a:off x="2416500" y="329307"/>
            <a:ext cx="4973915" cy="309201"/>
          </a:xfrm>
        </p:spPr>
        <p:txBody>
          <a:bodyPr/>
          <a:lstStyle/>
          <a:p>
            <a:endParaRPr lang="en-US" altLang="en-US"/>
          </a:p>
        </p:txBody>
      </p:sp>
      <p:sp>
        <p:nvSpPr>
          <p:cNvPr id="6" name="Slide Number Placeholder 5"/>
          <p:cNvSpPr>
            <a:spLocks noGrp="1"/>
          </p:cNvSpPr>
          <p:nvPr>
            <p:ph type="sldNum" sz="quarter" idx="12"/>
          </p:nvPr>
        </p:nvSpPr>
        <p:spPr>
          <a:xfrm>
            <a:off x="1437664" y="798973"/>
            <a:ext cx="811019" cy="503578"/>
          </a:xfrm>
        </p:spPr>
        <p:txBody>
          <a:bodyPr/>
          <a:lstStyle/>
          <a:p>
            <a:fld id="{64B07B2A-36D5-4B91-A58F-07FD23792584}" type="slidenum">
              <a:rPr lang="en-US" altLang="en-US" smtClean="0"/>
              <a:pPr/>
              <a:t>‹#›</a:t>
            </a:fld>
            <a:endParaRPr lang="en-US" alt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07716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AAFF741-30B8-4490-8A74-47FDB1633434}" type="slidenum">
              <a:rPr lang="en-US" altLang="en-US" smtClean="0"/>
              <a:pPr/>
              <a:t>‹#›</a:t>
            </a:fld>
            <a:endParaRPr lang="en-US" alt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80929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2D22CA7-2F20-43AA-8751-3E40A8A67711}" type="slidenum">
              <a:rPr lang="en-US" altLang="en-US" smtClean="0"/>
              <a:pPr/>
              <a:t>‹#›</a:t>
            </a:fld>
            <a:endParaRPr lang="en-US" alt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02179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7AB4AAE-2F04-4018-BE12-D60D82D625A8}" type="slidenum">
              <a:rPr lang="en-US" altLang="en-US" smtClean="0"/>
              <a:pPr/>
              <a:t>‹#›</a:t>
            </a:fld>
            <a:endParaRPr lang="en-US" alt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5907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E02550F2-0E54-49BD-9FA2-DEBE0AFD0C82}" type="slidenum">
              <a:rPr lang="en-US" altLang="en-US" smtClean="0"/>
              <a:pPr/>
              <a:t>‹#›</a:t>
            </a:fld>
            <a:endParaRPr lang="en-US" alt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428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FAE0A0E2-0F86-4984-93CA-3244BB069734}" type="slidenum">
              <a:rPr lang="en-US" altLang="en-US" smtClean="0"/>
              <a:pPr/>
              <a:t>‹#›</a:t>
            </a:fld>
            <a:endParaRPr lang="en-US" alt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59637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A4CC7479-DB18-463E-861D-F57C1B200AE7}" type="slidenum">
              <a:rPr lang="en-US" altLang="en-US" smtClean="0"/>
              <a:pPr/>
              <a:t>‹#›</a:t>
            </a:fld>
            <a:endParaRPr lang="en-US" alt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34120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E3FCE69A-A2B7-4178-831C-851C54C1CBF0}" type="slidenum">
              <a:rPr lang="en-US" altLang="en-US" smtClean="0"/>
              <a:pPr/>
              <a:t>‹#›</a:t>
            </a:fld>
            <a:endParaRPr lang="en-US" alt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64997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EB7326AE-C502-46BB-9086-D110436DA4CE}" type="slidenum">
              <a:rPr lang="en-US" altLang="en-US" smtClean="0"/>
              <a:pPr/>
              <a:t>‹#›</a:t>
            </a:fld>
            <a:endParaRPr lang="en-US" altLang="en-US"/>
          </a:p>
        </p:txBody>
      </p:sp>
    </p:spTree>
    <p:extLst>
      <p:ext uri="{BB962C8B-B14F-4D97-AF65-F5344CB8AC3E}">
        <p14:creationId xmlns:p14="http://schemas.microsoft.com/office/powerpoint/2010/main" val="2495925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6DA0650F-E95D-4C41-B342-9026399F187E}" type="slidenum">
              <a:rPr lang="en-US" altLang="en-US" smtClean="0"/>
              <a:pPr/>
              <a:t>‹#›</a:t>
            </a:fld>
            <a:endParaRPr lang="en-US" alt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8976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endParaRPr lang="en-US" altLang="en-US"/>
          </a:p>
        </p:txBody>
      </p:sp>
      <p:sp>
        <p:nvSpPr>
          <p:cNvPr id="6" name="Footer Placeholder 5"/>
          <p:cNvSpPr>
            <a:spLocks noGrp="1"/>
          </p:cNvSpPr>
          <p:nvPr>
            <p:ph type="ftr" sz="quarter" idx="11"/>
          </p:nvPr>
        </p:nvSpPr>
        <p:spPr>
          <a:xfrm>
            <a:off x="1447382" y="318640"/>
            <a:ext cx="5541004" cy="320931"/>
          </a:xfrm>
        </p:spPr>
        <p:txBody>
          <a:bodyPr/>
          <a:lstStyle/>
          <a:p>
            <a:endParaRPr lang="en-US" altLang="en-US"/>
          </a:p>
        </p:txBody>
      </p:sp>
      <p:sp>
        <p:nvSpPr>
          <p:cNvPr id="7" name="Slide Number Placeholder 6"/>
          <p:cNvSpPr>
            <a:spLocks noGrp="1"/>
          </p:cNvSpPr>
          <p:nvPr>
            <p:ph type="sldNum" sz="quarter" idx="12"/>
          </p:nvPr>
        </p:nvSpPr>
        <p:spPr/>
        <p:txBody>
          <a:bodyPr/>
          <a:lstStyle/>
          <a:p>
            <a:fld id="{74BBE302-D524-41E9-8FD5-FE9B56993643}" type="slidenum">
              <a:rPr lang="en-US" altLang="en-US" smtClean="0"/>
              <a:pPr/>
              <a:t>‹#›</a:t>
            </a:fld>
            <a:endParaRPr lang="en-US" alt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68017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26000">
              <a:schemeClr val="bg2">
                <a:tint val="94000"/>
                <a:satMod val="80000"/>
                <a:lumMod val="106000"/>
              </a:schemeClr>
            </a:gs>
            <a:gs pos="82000">
              <a:schemeClr val="bg2">
                <a:shade val="8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B56EEF8-7A6F-4453-A884-D8C271B08757}" type="slidenum">
              <a:rPr lang="en-US" altLang="en-US" smtClean="0"/>
              <a:pPr/>
              <a:t>‹#›</a:t>
            </a:fld>
            <a:endParaRPr lang="en-US" alt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356825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mconnection.blogspot.com/2012/04/are-you-teachable.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EB8DB80-F8A7-4055-97B5-C65B15A631AE}"/>
              </a:ext>
            </a:extLst>
          </p:cNvPr>
          <p:cNvSpPr txBox="1"/>
          <p:nvPr/>
        </p:nvSpPr>
        <p:spPr>
          <a:xfrm>
            <a:off x="3810000" y="5171182"/>
            <a:ext cx="4187365" cy="1077218"/>
          </a:xfrm>
          <a:prstGeom prst="rect">
            <a:avLst/>
          </a:prstGeom>
          <a:noFill/>
        </p:spPr>
        <p:txBody>
          <a:bodyPr wrap="square" rtlCol="0">
            <a:spAutoFit/>
          </a:bodyPr>
          <a:lstStyle/>
          <a:p>
            <a:pPr algn="ctr"/>
            <a:r>
              <a:rPr lang="en-US" sz="3200" b="1" dirty="0">
                <a:ln w="3175">
                  <a:solidFill>
                    <a:schemeClr val="accent1"/>
                  </a:solidFill>
                  <a:prstDash val="solid"/>
                </a:ln>
                <a:solidFill>
                  <a:srgbClr val="4148D3"/>
                </a:solidFill>
                <a:effectLst>
                  <a:outerShdw blurRad="50800" dist="38100" dir="2700000" algn="tl" rotWithShape="0">
                    <a:srgbClr val="FF0000">
                      <a:alpha val="40000"/>
                    </a:srgbClr>
                  </a:outerShdw>
                </a:effectLst>
                <a:latin typeface="Impact" panose="020B0806030902050204" pitchFamily="34" charset="0"/>
              </a:rPr>
              <a:t>Ranger Church of Christ</a:t>
            </a:r>
          </a:p>
          <a:p>
            <a:pPr algn="ctr"/>
            <a:r>
              <a:rPr lang="en-US" sz="3200" b="1" dirty="0">
                <a:ln w="3175">
                  <a:solidFill>
                    <a:schemeClr val="accent1"/>
                  </a:solidFill>
                  <a:prstDash val="solid"/>
                </a:ln>
                <a:solidFill>
                  <a:srgbClr val="4148D3"/>
                </a:solidFill>
                <a:effectLst>
                  <a:outerShdw blurRad="50800" dist="38100" dir="2700000" algn="tl" rotWithShape="0">
                    <a:srgbClr val="FF0000">
                      <a:alpha val="40000"/>
                    </a:srgbClr>
                  </a:outerShdw>
                </a:effectLst>
                <a:latin typeface="Impact" panose="020B0806030902050204" pitchFamily="34" charset="0"/>
              </a:rPr>
              <a:t>Mesquite and Rusk St.</a:t>
            </a:r>
          </a:p>
        </p:txBody>
      </p:sp>
      <p:sp>
        <p:nvSpPr>
          <p:cNvPr id="3" name="TextBox 2">
            <a:extLst>
              <a:ext uri="{FF2B5EF4-FFF2-40B4-BE49-F238E27FC236}">
                <a16:creationId xmlns:a16="http://schemas.microsoft.com/office/drawing/2014/main" id="{67379007-F592-4BBD-AC7D-54006A2DFE9B}"/>
              </a:ext>
            </a:extLst>
          </p:cNvPr>
          <p:cNvSpPr txBox="1"/>
          <p:nvPr/>
        </p:nvSpPr>
        <p:spPr>
          <a:xfrm>
            <a:off x="785347" y="685800"/>
            <a:ext cx="10621306" cy="1015663"/>
          </a:xfrm>
          <a:prstGeom prst="rect">
            <a:avLst/>
          </a:prstGeom>
          <a:noFill/>
        </p:spPr>
        <p:txBody>
          <a:bodyPr wrap="none" rtlCol="0">
            <a:spAutoFit/>
          </a:bodyPr>
          <a:lstStyle/>
          <a:p>
            <a:r>
              <a:rPr lang="en-US" sz="6000" b="1" dirty="0">
                <a:ln w="3175">
                  <a:solidFill>
                    <a:srgbClr val="FF0000"/>
                  </a:solidFill>
                  <a:prstDash val="solid"/>
                </a:ln>
                <a:solidFill>
                  <a:srgbClr val="4148D3"/>
                </a:solidFill>
                <a:effectLst>
                  <a:outerShdw blurRad="12700" dist="38100" dir="2700000" algn="tl" rotWithShape="0">
                    <a:schemeClr val="accent5">
                      <a:lumMod val="60000"/>
                      <a:lumOff val="40000"/>
                    </a:schemeClr>
                  </a:outerShdw>
                </a:effectLst>
                <a:latin typeface="Impact" panose="020B0806030902050204" pitchFamily="34" charset="0"/>
              </a:rPr>
              <a:t>Welcome to the Evening Services</a:t>
            </a:r>
          </a:p>
        </p:txBody>
      </p:sp>
      <p:pic>
        <p:nvPicPr>
          <p:cNvPr id="5" name="Picture 4" descr="A picture containing indoor, table&#10;&#10;Description generated with very high confidence">
            <a:extLst>
              <a:ext uri="{FF2B5EF4-FFF2-40B4-BE49-F238E27FC236}">
                <a16:creationId xmlns:a16="http://schemas.microsoft.com/office/drawing/2014/main" id="{19E49B53-5BF7-41F5-BE59-746209D47601}"/>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810000" y="1871663"/>
            <a:ext cx="4572000" cy="315753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D5A4F694-E7B9-4BD6-8240-BAFFC51287CD}"/>
              </a:ext>
            </a:extLst>
          </p:cNvPr>
          <p:cNvSpPr txBox="1">
            <a:spLocks noChangeArrowheads="1"/>
          </p:cNvSpPr>
          <p:nvPr/>
        </p:nvSpPr>
        <p:spPr bwMode="auto">
          <a:xfrm>
            <a:off x="2286000" y="725269"/>
            <a:ext cx="7772400" cy="646331"/>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600" b="1" dirty="0">
                <a:effectLst>
                  <a:outerShdw blurRad="38100" dist="38100" dir="2700000" algn="tl">
                    <a:srgbClr val="FFFFFF"/>
                  </a:outerShdw>
                </a:effectLst>
                <a:latin typeface="+mj-lt"/>
              </a:rPr>
              <a:t>We Have a Need to Grow</a:t>
            </a:r>
          </a:p>
        </p:txBody>
      </p:sp>
      <p:sp>
        <p:nvSpPr>
          <p:cNvPr id="4099" name="Text Box 3">
            <a:extLst>
              <a:ext uri="{FF2B5EF4-FFF2-40B4-BE49-F238E27FC236}">
                <a16:creationId xmlns:a16="http://schemas.microsoft.com/office/drawing/2014/main" id="{85FD389A-C198-4584-856A-47069FED939D}"/>
              </a:ext>
            </a:extLst>
          </p:cNvPr>
          <p:cNvSpPr txBox="1">
            <a:spLocks noChangeArrowheads="1"/>
          </p:cNvSpPr>
          <p:nvPr/>
        </p:nvSpPr>
        <p:spPr bwMode="auto">
          <a:xfrm>
            <a:off x="1524000" y="1554163"/>
            <a:ext cx="1981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b="1" dirty="0">
                <a:solidFill>
                  <a:srgbClr val="000000"/>
                </a:solidFill>
                <a:latin typeface="+mj-lt"/>
              </a:rPr>
              <a:t>Faith</a:t>
            </a:r>
          </a:p>
        </p:txBody>
      </p:sp>
      <p:sp>
        <p:nvSpPr>
          <p:cNvPr id="4100" name="Text Box 4">
            <a:extLst>
              <a:ext uri="{FF2B5EF4-FFF2-40B4-BE49-F238E27FC236}">
                <a16:creationId xmlns:a16="http://schemas.microsoft.com/office/drawing/2014/main" id="{3E166B12-15EA-423C-A5E2-C5CFA8CD01B6}"/>
              </a:ext>
            </a:extLst>
          </p:cNvPr>
          <p:cNvSpPr txBox="1">
            <a:spLocks noChangeArrowheads="1"/>
          </p:cNvSpPr>
          <p:nvPr/>
        </p:nvSpPr>
        <p:spPr bwMode="auto">
          <a:xfrm>
            <a:off x="1524000" y="2286001"/>
            <a:ext cx="3733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b="1" dirty="0">
                <a:solidFill>
                  <a:srgbClr val="000000"/>
                </a:solidFill>
                <a:latin typeface="+mj-lt"/>
              </a:rPr>
              <a:t>Repentance</a:t>
            </a:r>
          </a:p>
        </p:txBody>
      </p:sp>
      <p:sp>
        <p:nvSpPr>
          <p:cNvPr id="4101" name="Text Box 5">
            <a:extLst>
              <a:ext uri="{FF2B5EF4-FFF2-40B4-BE49-F238E27FC236}">
                <a16:creationId xmlns:a16="http://schemas.microsoft.com/office/drawing/2014/main" id="{460FC609-02F2-4270-B181-9847947C89B6}"/>
              </a:ext>
            </a:extLst>
          </p:cNvPr>
          <p:cNvSpPr txBox="1">
            <a:spLocks noChangeArrowheads="1"/>
          </p:cNvSpPr>
          <p:nvPr/>
        </p:nvSpPr>
        <p:spPr bwMode="auto">
          <a:xfrm>
            <a:off x="1600200" y="3048001"/>
            <a:ext cx="3505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b="1" dirty="0">
                <a:solidFill>
                  <a:srgbClr val="000000"/>
                </a:solidFill>
                <a:latin typeface="+mj-lt"/>
              </a:rPr>
              <a:t>Confession</a:t>
            </a:r>
          </a:p>
        </p:txBody>
      </p:sp>
      <p:sp>
        <p:nvSpPr>
          <p:cNvPr id="4102" name="Text Box 6">
            <a:extLst>
              <a:ext uri="{FF2B5EF4-FFF2-40B4-BE49-F238E27FC236}">
                <a16:creationId xmlns:a16="http://schemas.microsoft.com/office/drawing/2014/main" id="{2D49FF6B-86F4-4AA5-9B33-743BFCAFD6E7}"/>
              </a:ext>
            </a:extLst>
          </p:cNvPr>
          <p:cNvSpPr txBox="1">
            <a:spLocks noChangeArrowheads="1"/>
          </p:cNvSpPr>
          <p:nvPr/>
        </p:nvSpPr>
        <p:spPr bwMode="auto">
          <a:xfrm>
            <a:off x="1600200" y="3810000"/>
            <a:ext cx="2590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b="1" dirty="0">
                <a:solidFill>
                  <a:srgbClr val="000000"/>
                </a:solidFill>
                <a:latin typeface="+mj-lt"/>
              </a:rPr>
              <a:t>Baptism</a:t>
            </a:r>
          </a:p>
        </p:txBody>
      </p:sp>
      <p:sp>
        <p:nvSpPr>
          <p:cNvPr id="4103" name="Text Box 7">
            <a:extLst>
              <a:ext uri="{FF2B5EF4-FFF2-40B4-BE49-F238E27FC236}">
                <a16:creationId xmlns:a16="http://schemas.microsoft.com/office/drawing/2014/main" id="{50B0561B-DEE2-4F07-8D8D-C9718EA1FF7E}"/>
              </a:ext>
            </a:extLst>
          </p:cNvPr>
          <p:cNvSpPr txBox="1">
            <a:spLocks noChangeArrowheads="1"/>
          </p:cNvSpPr>
          <p:nvPr/>
        </p:nvSpPr>
        <p:spPr bwMode="auto">
          <a:xfrm>
            <a:off x="1524000" y="4648201"/>
            <a:ext cx="5791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b="1" dirty="0">
                <a:solidFill>
                  <a:srgbClr val="000000"/>
                </a:solidFill>
                <a:latin typeface="+mj-lt"/>
              </a:rPr>
              <a:t>The Resurrection</a:t>
            </a:r>
          </a:p>
        </p:txBody>
      </p:sp>
      <p:sp>
        <p:nvSpPr>
          <p:cNvPr id="4104" name="Text Box 8">
            <a:extLst>
              <a:ext uri="{FF2B5EF4-FFF2-40B4-BE49-F238E27FC236}">
                <a16:creationId xmlns:a16="http://schemas.microsoft.com/office/drawing/2014/main" id="{C589543C-C69E-4B21-A62D-A1993CD76401}"/>
              </a:ext>
            </a:extLst>
          </p:cNvPr>
          <p:cNvSpPr txBox="1">
            <a:spLocks noChangeArrowheads="1"/>
          </p:cNvSpPr>
          <p:nvPr/>
        </p:nvSpPr>
        <p:spPr bwMode="auto">
          <a:xfrm>
            <a:off x="1524000" y="5410200"/>
            <a:ext cx="6324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b="1" dirty="0">
                <a:solidFill>
                  <a:srgbClr val="000000"/>
                </a:solidFill>
                <a:latin typeface="+mj-lt"/>
              </a:rPr>
              <a:t>Judgment To Come</a:t>
            </a:r>
          </a:p>
        </p:txBody>
      </p:sp>
      <p:sp>
        <p:nvSpPr>
          <p:cNvPr id="4105" name="Text Box 9">
            <a:extLst>
              <a:ext uri="{FF2B5EF4-FFF2-40B4-BE49-F238E27FC236}">
                <a16:creationId xmlns:a16="http://schemas.microsoft.com/office/drawing/2014/main" id="{B0D96404-3D25-4607-B691-859C44BCE6DD}"/>
              </a:ext>
            </a:extLst>
          </p:cNvPr>
          <p:cNvSpPr txBox="1">
            <a:spLocks noChangeArrowheads="1"/>
          </p:cNvSpPr>
          <p:nvPr/>
        </p:nvSpPr>
        <p:spPr bwMode="auto">
          <a:xfrm>
            <a:off x="6705600" y="2120448"/>
            <a:ext cx="46482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600" b="1" dirty="0">
                <a:effectLst>
                  <a:outerShdw blurRad="38100" dist="38100" dir="2700000" algn="tl">
                    <a:srgbClr val="FFFFFF"/>
                  </a:outerShdw>
                </a:effectLst>
                <a:latin typeface="+mj-lt"/>
              </a:rPr>
              <a:t>All of these are important, but we need to </a:t>
            </a:r>
            <a:r>
              <a:rPr lang="en-US" altLang="en-US" sz="3600" b="1" i="1" u="sng" dirty="0">
                <a:effectLst>
                  <a:outerShdw blurRad="38100" dist="38100" dir="2700000" algn="tl">
                    <a:srgbClr val="FFFFFF"/>
                  </a:outerShdw>
                </a:effectLst>
                <a:latin typeface="+mj-lt"/>
              </a:rPr>
              <a:t>grow</a:t>
            </a:r>
            <a:r>
              <a:rPr lang="en-US" altLang="en-US" sz="3600" b="1" dirty="0">
                <a:effectLst>
                  <a:outerShdw blurRad="38100" dist="38100" dir="2700000" algn="tl">
                    <a:srgbClr val="FFFFFF"/>
                  </a:outerShdw>
                </a:effectLst>
                <a:latin typeface="+mj-lt"/>
              </a:rPr>
              <a:t> past these.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p:cTn id="7" dur="1000" fill="hold"/>
                                        <p:tgtEl>
                                          <p:spTgt spid="4099"/>
                                        </p:tgtEl>
                                        <p:attrNameLst>
                                          <p:attrName>ppt_w</p:attrName>
                                        </p:attrNameLst>
                                      </p:cBhvr>
                                      <p:tavLst>
                                        <p:tav tm="0">
                                          <p:val>
                                            <p:fltVal val="0"/>
                                          </p:val>
                                        </p:tav>
                                        <p:tav tm="100000">
                                          <p:val>
                                            <p:strVal val="#ppt_w"/>
                                          </p:val>
                                        </p:tav>
                                      </p:tavLst>
                                    </p:anim>
                                    <p:anim calcmode="lin" valueType="num">
                                      <p:cBhvr>
                                        <p:cTn id="8" dur="1000" fill="hold"/>
                                        <p:tgtEl>
                                          <p:spTgt spid="4099"/>
                                        </p:tgtEl>
                                        <p:attrNameLst>
                                          <p:attrName>ppt_h</p:attrName>
                                        </p:attrNameLst>
                                      </p:cBhvr>
                                      <p:tavLst>
                                        <p:tav tm="0">
                                          <p:val>
                                            <p:fltVal val="0"/>
                                          </p:val>
                                        </p:tav>
                                        <p:tav tm="100000">
                                          <p:val>
                                            <p:strVal val="#ppt_h"/>
                                          </p:val>
                                        </p:tav>
                                      </p:tavLst>
                                    </p:anim>
                                    <p:anim calcmode="lin" valueType="num">
                                      <p:cBhvr>
                                        <p:cTn id="9" dur="1000" fill="hold"/>
                                        <p:tgtEl>
                                          <p:spTgt spid="409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099"/>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15" presetClass="entr" presetSubtype="0" fill="hold" grpId="0" nodeType="afterEffect">
                                  <p:stCondLst>
                                    <p:cond delay="0"/>
                                  </p:stCondLst>
                                  <p:childTnLst>
                                    <p:set>
                                      <p:cBhvr>
                                        <p:cTn id="13" dur="1" fill="hold">
                                          <p:stCondLst>
                                            <p:cond delay="0"/>
                                          </p:stCondLst>
                                        </p:cTn>
                                        <p:tgtEl>
                                          <p:spTgt spid="4100"/>
                                        </p:tgtEl>
                                        <p:attrNameLst>
                                          <p:attrName>style.visibility</p:attrName>
                                        </p:attrNameLst>
                                      </p:cBhvr>
                                      <p:to>
                                        <p:strVal val="visible"/>
                                      </p:to>
                                    </p:set>
                                    <p:anim calcmode="lin" valueType="num">
                                      <p:cBhvr>
                                        <p:cTn id="14" dur="1000" fill="hold"/>
                                        <p:tgtEl>
                                          <p:spTgt spid="4100"/>
                                        </p:tgtEl>
                                        <p:attrNameLst>
                                          <p:attrName>ppt_w</p:attrName>
                                        </p:attrNameLst>
                                      </p:cBhvr>
                                      <p:tavLst>
                                        <p:tav tm="0">
                                          <p:val>
                                            <p:fltVal val="0"/>
                                          </p:val>
                                        </p:tav>
                                        <p:tav tm="100000">
                                          <p:val>
                                            <p:strVal val="#ppt_w"/>
                                          </p:val>
                                        </p:tav>
                                      </p:tavLst>
                                    </p:anim>
                                    <p:anim calcmode="lin" valueType="num">
                                      <p:cBhvr>
                                        <p:cTn id="15" dur="1000" fill="hold"/>
                                        <p:tgtEl>
                                          <p:spTgt spid="4100"/>
                                        </p:tgtEl>
                                        <p:attrNameLst>
                                          <p:attrName>ppt_h</p:attrName>
                                        </p:attrNameLst>
                                      </p:cBhvr>
                                      <p:tavLst>
                                        <p:tav tm="0">
                                          <p:val>
                                            <p:fltVal val="0"/>
                                          </p:val>
                                        </p:tav>
                                        <p:tav tm="100000">
                                          <p:val>
                                            <p:strVal val="#ppt_h"/>
                                          </p:val>
                                        </p:tav>
                                      </p:tavLst>
                                    </p:anim>
                                    <p:anim calcmode="lin" valueType="num">
                                      <p:cBhvr>
                                        <p:cTn id="16" dur="1000" fill="hold"/>
                                        <p:tgtEl>
                                          <p:spTgt spid="4100"/>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4100"/>
                                        </p:tgtEl>
                                        <p:attrNameLst>
                                          <p:attrName>ppt_y</p:attrName>
                                        </p:attrNameLst>
                                      </p:cBhvr>
                                      <p:tavLst>
                                        <p:tav tm="0" fmla="#ppt_y+(sin(-2*pi*(1-$))*-#ppt_x+cos(-2*pi*(1-$))*(1-#ppt_y))*(1-$)">
                                          <p:val>
                                            <p:fltVal val="0"/>
                                          </p:val>
                                        </p:tav>
                                        <p:tav tm="100000">
                                          <p:val>
                                            <p:fltVal val="1"/>
                                          </p:val>
                                        </p:tav>
                                      </p:tavLst>
                                    </p:anim>
                                  </p:childTnLst>
                                </p:cTn>
                              </p:par>
                            </p:childTnLst>
                          </p:cTn>
                        </p:par>
                        <p:par>
                          <p:cTn id="18" fill="hold" nodeType="afterGroup">
                            <p:stCondLst>
                              <p:cond delay="2000"/>
                            </p:stCondLst>
                            <p:childTnLst>
                              <p:par>
                                <p:cTn id="19" presetID="15" presetClass="entr" presetSubtype="0" fill="hold" grpId="0" nodeType="afterEffect">
                                  <p:stCondLst>
                                    <p:cond delay="0"/>
                                  </p:stCondLst>
                                  <p:childTnLst>
                                    <p:set>
                                      <p:cBhvr>
                                        <p:cTn id="20" dur="1" fill="hold">
                                          <p:stCondLst>
                                            <p:cond delay="0"/>
                                          </p:stCondLst>
                                        </p:cTn>
                                        <p:tgtEl>
                                          <p:spTgt spid="4101"/>
                                        </p:tgtEl>
                                        <p:attrNameLst>
                                          <p:attrName>style.visibility</p:attrName>
                                        </p:attrNameLst>
                                      </p:cBhvr>
                                      <p:to>
                                        <p:strVal val="visible"/>
                                      </p:to>
                                    </p:set>
                                    <p:anim calcmode="lin" valueType="num">
                                      <p:cBhvr>
                                        <p:cTn id="21" dur="1000" fill="hold"/>
                                        <p:tgtEl>
                                          <p:spTgt spid="4101"/>
                                        </p:tgtEl>
                                        <p:attrNameLst>
                                          <p:attrName>ppt_w</p:attrName>
                                        </p:attrNameLst>
                                      </p:cBhvr>
                                      <p:tavLst>
                                        <p:tav tm="0">
                                          <p:val>
                                            <p:fltVal val="0"/>
                                          </p:val>
                                        </p:tav>
                                        <p:tav tm="100000">
                                          <p:val>
                                            <p:strVal val="#ppt_w"/>
                                          </p:val>
                                        </p:tav>
                                      </p:tavLst>
                                    </p:anim>
                                    <p:anim calcmode="lin" valueType="num">
                                      <p:cBhvr>
                                        <p:cTn id="22" dur="1000" fill="hold"/>
                                        <p:tgtEl>
                                          <p:spTgt spid="4101"/>
                                        </p:tgtEl>
                                        <p:attrNameLst>
                                          <p:attrName>ppt_h</p:attrName>
                                        </p:attrNameLst>
                                      </p:cBhvr>
                                      <p:tavLst>
                                        <p:tav tm="0">
                                          <p:val>
                                            <p:fltVal val="0"/>
                                          </p:val>
                                        </p:tav>
                                        <p:tav tm="100000">
                                          <p:val>
                                            <p:strVal val="#ppt_h"/>
                                          </p:val>
                                        </p:tav>
                                      </p:tavLst>
                                    </p:anim>
                                    <p:anim calcmode="lin" valueType="num">
                                      <p:cBhvr>
                                        <p:cTn id="23" dur="1000" fill="hold"/>
                                        <p:tgtEl>
                                          <p:spTgt spid="4101"/>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4101"/>
                                        </p:tgtEl>
                                        <p:attrNameLst>
                                          <p:attrName>ppt_y</p:attrName>
                                        </p:attrNameLst>
                                      </p:cBhvr>
                                      <p:tavLst>
                                        <p:tav tm="0" fmla="#ppt_y+(sin(-2*pi*(1-$))*-#ppt_x+cos(-2*pi*(1-$))*(1-#ppt_y))*(1-$)">
                                          <p:val>
                                            <p:fltVal val="0"/>
                                          </p:val>
                                        </p:tav>
                                        <p:tav tm="100000">
                                          <p:val>
                                            <p:fltVal val="1"/>
                                          </p:val>
                                        </p:tav>
                                      </p:tavLst>
                                    </p:anim>
                                  </p:childTnLst>
                                </p:cTn>
                              </p:par>
                            </p:childTnLst>
                          </p:cTn>
                        </p:par>
                        <p:par>
                          <p:cTn id="25" fill="hold" nodeType="afterGroup">
                            <p:stCondLst>
                              <p:cond delay="3000"/>
                            </p:stCondLst>
                            <p:childTnLst>
                              <p:par>
                                <p:cTn id="26" presetID="15" presetClass="entr" presetSubtype="0" fill="hold" grpId="0" nodeType="afterEffect">
                                  <p:stCondLst>
                                    <p:cond delay="0"/>
                                  </p:stCondLst>
                                  <p:childTnLst>
                                    <p:set>
                                      <p:cBhvr>
                                        <p:cTn id="27" dur="1" fill="hold">
                                          <p:stCondLst>
                                            <p:cond delay="0"/>
                                          </p:stCondLst>
                                        </p:cTn>
                                        <p:tgtEl>
                                          <p:spTgt spid="4102"/>
                                        </p:tgtEl>
                                        <p:attrNameLst>
                                          <p:attrName>style.visibility</p:attrName>
                                        </p:attrNameLst>
                                      </p:cBhvr>
                                      <p:to>
                                        <p:strVal val="visible"/>
                                      </p:to>
                                    </p:set>
                                    <p:anim calcmode="lin" valueType="num">
                                      <p:cBhvr>
                                        <p:cTn id="28" dur="1000" fill="hold"/>
                                        <p:tgtEl>
                                          <p:spTgt spid="4102"/>
                                        </p:tgtEl>
                                        <p:attrNameLst>
                                          <p:attrName>ppt_w</p:attrName>
                                        </p:attrNameLst>
                                      </p:cBhvr>
                                      <p:tavLst>
                                        <p:tav tm="0">
                                          <p:val>
                                            <p:fltVal val="0"/>
                                          </p:val>
                                        </p:tav>
                                        <p:tav tm="100000">
                                          <p:val>
                                            <p:strVal val="#ppt_w"/>
                                          </p:val>
                                        </p:tav>
                                      </p:tavLst>
                                    </p:anim>
                                    <p:anim calcmode="lin" valueType="num">
                                      <p:cBhvr>
                                        <p:cTn id="29" dur="1000" fill="hold"/>
                                        <p:tgtEl>
                                          <p:spTgt spid="4102"/>
                                        </p:tgtEl>
                                        <p:attrNameLst>
                                          <p:attrName>ppt_h</p:attrName>
                                        </p:attrNameLst>
                                      </p:cBhvr>
                                      <p:tavLst>
                                        <p:tav tm="0">
                                          <p:val>
                                            <p:fltVal val="0"/>
                                          </p:val>
                                        </p:tav>
                                        <p:tav tm="100000">
                                          <p:val>
                                            <p:strVal val="#ppt_h"/>
                                          </p:val>
                                        </p:tav>
                                      </p:tavLst>
                                    </p:anim>
                                    <p:anim calcmode="lin" valueType="num">
                                      <p:cBhvr>
                                        <p:cTn id="30" dur="1000" fill="hold"/>
                                        <p:tgtEl>
                                          <p:spTgt spid="4102"/>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4102"/>
                                        </p:tgtEl>
                                        <p:attrNameLst>
                                          <p:attrName>ppt_y</p:attrName>
                                        </p:attrNameLst>
                                      </p:cBhvr>
                                      <p:tavLst>
                                        <p:tav tm="0" fmla="#ppt_y+(sin(-2*pi*(1-$))*-#ppt_x+cos(-2*pi*(1-$))*(1-#ppt_y))*(1-$)">
                                          <p:val>
                                            <p:fltVal val="0"/>
                                          </p:val>
                                        </p:tav>
                                        <p:tav tm="100000">
                                          <p:val>
                                            <p:fltVal val="1"/>
                                          </p:val>
                                        </p:tav>
                                      </p:tavLst>
                                    </p:anim>
                                  </p:childTnLst>
                                </p:cTn>
                              </p:par>
                            </p:childTnLst>
                          </p:cTn>
                        </p:par>
                        <p:par>
                          <p:cTn id="32" fill="hold" nodeType="afterGroup">
                            <p:stCondLst>
                              <p:cond delay="4000"/>
                            </p:stCondLst>
                            <p:childTnLst>
                              <p:par>
                                <p:cTn id="33" presetID="15" presetClass="entr" presetSubtype="0" fill="hold" grpId="0" nodeType="afterEffect">
                                  <p:stCondLst>
                                    <p:cond delay="0"/>
                                  </p:stCondLst>
                                  <p:childTnLst>
                                    <p:set>
                                      <p:cBhvr>
                                        <p:cTn id="34" dur="1" fill="hold">
                                          <p:stCondLst>
                                            <p:cond delay="0"/>
                                          </p:stCondLst>
                                        </p:cTn>
                                        <p:tgtEl>
                                          <p:spTgt spid="4103"/>
                                        </p:tgtEl>
                                        <p:attrNameLst>
                                          <p:attrName>style.visibility</p:attrName>
                                        </p:attrNameLst>
                                      </p:cBhvr>
                                      <p:to>
                                        <p:strVal val="visible"/>
                                      </p:to>
                                    </p:set>
                                    <p:anim calcmode="lin" valueType="num">
                                      <p:cBhvr>
                                        <p:cTn id="35" dur="1000" fill="hold"/>
                                        <p:tgtEl>
                                          <p:spTgt spid="4103"/>
                                        </p:tgtEl>
                                        <p:attrNameLst>
                                          <p:attrName>ppt_w</p:attrName>
                                        </p:attrNameLst>
                                      </p:cBhvr>
                                      <p:tavLst>
                                        <p:tav tm="0">
                                          <p:val>
                                            <p:fltVal val="0"/>
                                          </p:val>
                                        </p:tav>
                                        <p:tav tm="100000">
                                          <p:val>
                                            <p:strVal val="#ppt_w"/>
                                          </p:val>
                                        </p:tav>
                                      </p:tavLst>
                                    </p:anim>
                                    <p:anim calcmode="lin" valueType="num">
                                      <p:cBhvr>
                                        <p:cTn id="36" dur="1000" fill="hold"/>
                                        <p:tgtEl>
                                          <p:spTgt spid="4103"/>
                                        </p:tgtEl>
                                        <p:attrNameLst>
                                          <p:attrName>ppt_h</p:attrName>
                                        </p:attrNameLst>
                                      </p:cBhvr>
                                      <p:tavLst>
                                        <p:tav tm="0">
                                          <p:val>
                                            <p:fltVal val="0"/>
                                          </p:val>
                                        </p:tav>
                                        <p:tav tm="100000">
                                          <p:val>
                                            <p:strVal val="#ppt_h"/>
                                          </p:val>
                                        </p:tav>
                                      </p:tavLst>
                                    </p:anim>
                                    <p:anim calcmode="lin" valueType="num">
                                      <p:cBhvr>
                                        <p:cTn id="37" dur="1000" fill="hold"/>
                                        <p:tgtEl>
                                          <p:spTgt spid="4103"/>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4103"/>
                                        </p:tgtEl>
                                        <p:attrNameLst>
                                          <p:attrName>ppt_y</p:attrName>
                                        </p:attrNameLst>
                                      </p:cBhvr>
                                      <p:tavLst>
                                        <p:tav tm="0" fmla="#ppt_y+(sin(-2*pi*(1-$))*-#ppt_x+cos(-2*pi*(1-$))*(1-#ppt_y))*(1-$)">
                                          <p:val>
                                            <p:fltVal val="0"/>
                                          </p:val>
                                        </p:tav>
                                        <p:tav tm="100000">
                                          <p:val>
                                            <p:fltVal val="1"/>
                                          </p:val>
                                        </p:tav>
                                      </p:tavLst>
                                    </p:anim>
                                  </p:childTnLst>
                                </p:cTn>
                              </p:par>
                            </p:childTnLst>
                          </p:cTn>
                        </p:par>
                        <p:par>
                          <p:cTn id="39" fill="hold" nodeType="afterGroup">
                            <p:stCondLst>
                              <p:cond delay="5000"/>
                            </p:stCondLst>
                            <p:childTnLst>
                              <p:par>
                                <p:cTn id="40" presetID="15" presetClass="entr" presetSubtype="0" fill="hold" grpId="0" nodeType="afterEffect">
                                  <p:stCondLst>
                                    <p:cond delay="0"/>
                                  </p:stCondLst>
                                  <p:childTnLst>
                                    <p:set>
                                      <p:cBhvr>
                                        <p:cTn id="41" dur="1" fill="hold">
                                          <p:stCondLst>
                                            <p:cond delay="0"/>
                                          </p:stCondLst>
                                        </p:cTn>
                                        <p:tgtEl>
                                          <p:spTgt spid="4104"/>
                                        </p:tgtEl>
                                        <p:attrNameLst>
                                          <p:attrName>style.visibility</p:attrName>
                                        </p:attrNameLst>
                                      </p:cBhvr>
                                      <p:to>
                                        <p:strVal val="visible"/>
                                      </p:to>
                                    </p:set>
                                    <p:anim calcmode="lin" valueType="num">
                                      <p:cBhvr>
                                        <p:cTn id="42" dur="1000" fill="hold"/>
                                        <p:tgtEl>
                                          <p:spTgt spid="4104"/>
                                        </p:tgtEl>
                                        <p:attrNameLst>
                                          <p:attrName>ppt_w</p:attrName>
                                        </p:attrNameLst>
                                      </p:cBhvr>
                                      <p:tavLst>
                                        <p:tav tm="0">
                                          <p:val>
                                            <p:fltVal val="0"/>
                                          </p:val>
                                        </p:tav>
                                        <p:tav tm="100000">
                                          <p:val>
                                            <p:strVal val="#ppt_w"/>
                                          </p:val>
                                        </p:tav>
                                      </p:tavLst>
                                    </p:anim>
                                    <p:anim calcmode="lin" valueType="num">
                                      <p:cBhvr>
                                        <p:cTn id="43" dur="1000" fill="hold"/>
                                        <p:tgtEl>
                                          <p:spTgt spid="4104"/>
                                        </p:tgtEl>
                                        <p:attrNameLst>
                                          <p:attrName>ppt_h</p:attrName>
                                        </p:attrNameLst>
                                      </p:cBhvr>
                                      <p:tavLst>
                                        <p:tav tm="0">
                                          <p:val>
                                            <p:fltVal val="0"/>
                                          </p:val>
                                        </p:tav>
                                        <p:tav tm="100000">
                                          <p:val>
                                            <p:strVal val="#ppt_h"/>
                                          </p:val>
                                        </p:tav>
                                      </p:tavLst>
                                    </p:anim>
                                    <p:anim calcmode="lin" valueType="num">
                                      <p:cBhvr>
                                        <p:cTn id="44" dur="1000" fill="hold"/>
                                        <p:tgtEl>
                                          <p:spTgt spid="4104"/>
                                        </p:tgtEl>
                                        <p:attrNameLst>
                                          <p:attrName>ppt_x</p:attrName>
                                        </p:attrNameLst>
                                      </p:cBhvr>
                                      <p:tavLst>
                                        <p:tav tm="0" fmla="#ppt_x+(cos(-2*pi*(1-$))*-#ppt_x-sin(-2*pi*(1-$))*(1-#ppt_y))*(1-$)">
                                          <p:val>
                                            <p:fltVal val="0"/>
                                          </p:val>
                                        </p:tav>
                                        <p:tav tm="100000">
                                          <p:val>
                                            <p:fltVal val="1"/>
                                          </p:val>
                                        </p:tav>
                                      </p:tavLst>
                                    </p:anim>
                                    <p:anim calcmode="lin" valueType="num">
                                      <p:cBhvr>
                                        <p:cTn id="45" dur="1000" fill="hold"/>
                                        <p:tgtEl>
                                          <p:spTgt spid="410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54" presetClass="entr" presetSubtype="0" accel="100000" fill="hold" grpId="0" nodeType="clickEffect">
                                  <p:stCondLst>
                                    <p:cond delay="0"/>
                                  </p:stCondLst>
                                  <p:childTnLst>
                                    <p:set>
                                      <p:cBhvr>
                                        <p:cTn id="49" dur="1" fill="hold">
                                          <p:stCondLst>
                                            <p:cond delay="0"/>
                                          </p:stCondLst>
                                        </p:cTn>
                                        <p:tgtEl>
                                          <p:spTgt spid="4105"/>
                                        </p:tgtEl>
                                        <p:attrNameLst>
                                          <p:attrName>style.visibility</p:attrName>
                                        </p:attrNameLst>
                                      </p:cBhvr>
                                      <p:to>
                                        <p:strVal val="visible"/>
                                      </p:to>
                                    </p:set>
                                    <p:anim calcmode="lin" valueType="num">
                                      <p:cBhvr>
                                        <p:cTn id="50" dur="500" fill="hold"/>
                                        <p:tgtEl>
                                          <p:spTgt spid="4105"/>
                                        </p:tgtEl>
                                        <p:attrNameLst>
                                          <p:attrName>ppt_w</p:attrName>
                                        </p:attrNameLst>
                                      </p:cBhvr>
                                      <p:tavLst>
                                        <p:tav tm="0">
                                          <p:val>
                                            <p:strVal val="#ppt_w*0.05"/>
                                          </p:val>
                                        </p:tav>
                                        <p:tav tm="100000">
                                          <p:val>
                                            <p:strVal val="#ppt_w"/>
                                          </p:val>
                                        </p:tav>
                                      </p:tavLst>
                                    </p:anim>
                                    <p:anim calcmode="lin" valueType="num">
                                      <p:cBhvr>
                                        <p:cTn id="51" dur="500" fill="hold"/>
                                        <p:tgtEl>
                                          <p:spTgt spid="4105"/>
                                        </p:tgtEl>
                                        <p:attrNameLst>
                                          <p:attrName>ppt_h</p:attrName>
                                        </p:attrNameLst>
                                      </p:cBhvr>
                                      <p:tavLst>
                                        <p:tav tm="0">
                                          <p:val>
                                            <p:strVal val="#ppt_h"/>
                                          </p:val>
                                        </p:tav>
                                        <p:tav tm="100000">
                                          <p:val>
                                            <p:strVal val="#ppt_h"/>
                                          </p:val>
                                        </p:tav>
                                      </p:tavLst>
                                    </p:anim>
                                    <p:anim calcmode="lin" valueType="num">
                                      <p:cBhvr>
                                        <p:cTn id="52" dur="500" fill="hold"/>
                                        <p:tgtEl>
                                          <p:spTgt spid="4105"/>
                                        </p:tgtEl>
                                        <p:attrNameLst>
                                          <p:attrName>ppt_x</p:attrName>
                                        </p:attrNameLst>
                                      </p:cBhvr>
                                      <p:tavLst>
                                        <p:tav tm="0">
                                          <p:val>
                                            <p:strVal val="#ppt_x-.2"/>
                                          </p:val>
                                        </p:tav>
                                        <p:tav tm="100000">
                                          <p:val>
                                            <p:strVal val="#ppt_x"/>
                                          </p:val>
                                        </p:tav>
                                      </p:tavLst>
                                    </p:anim>
                                    <p:anim calcmode="lin" valueType="num">
                                      <p:cBhvr>
                                        <p:cTn id="53" dur="500" fill="hold"/>
                                        <p:tgtEl>
                                          <p:spTgt spid="4105"/>
                                        </p:tgtEl>
                                        <p:attrNameLst>
                                          <p:attrName>ppt_y</p:attrName>
                                        </p:attrNameLst>
                                      </p:cBhvr>
                                      <p:tavLst>
                                        <p:tav tm="0">
                                          <p:val>
                                            <p:strVal val="#ppt_y"/>
                                          </p:val>
                                        </p:tav>
                                        <p:tav tm="100000">
                                          <p:val>
                                            <p:strVal val="#ppt_y"/>
                                          </p:val>
                                        </p:tav>
                                      </p:tavLst>
                                    </p:anim>
                                    <p:animEffect transition="in" filter="fade">
                                      <p:cBhvr>
                                        <p:cTn id="54" dur="500"/>
                                        <p:tgtEl>
                                          <p:spTgt spid="4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P spid="4100" grpId="0"/>
      <p:bldP spid="4101" grpId="0"/>
      <p:bldP spid="4102" grpId="0"/>
      <p:bldP spid="4103" grpId="0"/>
      <p:bldP spid="4104" grpId="0"/>
      <p:bldP spid="4105"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ext Box 2">
            <a:extLst>
              <a:ext uri="{FF2B5EF4-FFF2-40B4-BE49-F238E27FC236}">
                <a16:creationId xmlns:a16="http://schemas.microsoft.com/office/drawing/2014/main" id="{FA10057C-67CA-45FB-A4C8-1FE649E9EF01}"/>
              </a:ext>
            </a:extLst>
          </p:cNvPr>
          <p:cNvSpPr txBox="1">
            <a:spLocks noChangeArrowheads="1"/>
          </p:cNvSpPr>
          <p:nvPr/>
        </p:nvSpPr>
        <p:spPr bwMode="auto">
          <a:xfrm>
            <a:off x="685800" y="2057400"/>
            <a:ext cx="10896600" cy="2831544"/>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n-US" sz="4000" b="1" i="1" dirty="0"/>
              <a:t>but grow in the grace and knowledge of our Lord and Savior Jesus Christ. To Him be the glory both now and forever. Amen. </a:t>
            </a:r>
          </a:p>
          <a:p>
            <a:pPr algn="just"/>
            <a:r>
              <a:rPr lang="en-US" sz="4000" b="1" dirty="0"/>
              <a:t>(2 Peter 3:18)</a:t>
            </a:r>
          </a:p>
          <a:p>
            <a:endParaRPr lang="en-US" dirty="0"/>
          </a:p>
        </p:txBody>
      </p:sp>
      <p:sp>
        <p:nvSpPr>
          <p:cNvPr id="5123" name="Text Box 3">
            <a:extLst>
              <a:ext uri="{FF2B5EF4-FFF2-40B4-BE49-F238E27FC236}">
                <a16:creationId xmlns:a16="http://schemas.microsoft.com/office/drawing/2014/main" id="{1E96A8E3-0E7C-45C1-B7EC-DC3FB650CF9E}"/>
              </a:ext>
            </a:extLst>
          </p:cNvPr>
          <p:cNvSpPr txBox="1">
            <a:spLocks noChangeArrowheads="1"/>
          </p:cNvSpPr>
          <p:nvPr/>
        </p:nvSpPr>
        <p:spPr bwMode="auto">
          <a:xfrm>
            <a:off x="1752600" y="700087"/>
            <a:ext cx="87630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800" u="sng" dirty="0">
                <a:solidFill>
                  <a:srgbClr val="000000"/>
                </a:solidFill>
                <a:latin typeface="+mj-lt"/>
              </a:rPr>
              <a:t>Grow</a:t>
            </a:r>
            <a:r>
              <a:rPr lang="en-US" altLang="en-US" sz="4000" dirty="0">
                <a:solidFill>
                  <a:srgbClr val="000000"/>
                </a:solidFill>
                <a:latin typeface="+mj-lt"/>
              </a:rPr>
              <a:t> Beyond the First Principles</a:t>
            </a:r>
          </a:p>
        </p:txBody>
      </p:sp>
      <p:sp>
        <p:nvSpPr>
          <p:cNvPr id="5124" name="Text Box 4">
            <a:extLst>
              <a:ext uri="{FF2B5EF4-FFF2-40B4-BE49-F238E27FC236}">
                <a16:creationId xmlns:a16="http://schemas.microsoft.com/office/drawing/2014/main" id="{A6509004-AB90-4960-AB8C-F7AF9301398A}"/>
              </a:ext>
            </a:extLst>
          </p:cNvPr>
          <p:cNvSpPr txBox="1">
            <a:spLocks noChangeArrowheads="1"/>
          </p:cNvSpPr>
          <p:nvPr/>
        </p:nvSpPr>
        <p:spPr bwMode="auto">
          <a:xfrm>
            <a:off x="685800" y="2039856"/>
            <a:ext cx="10896600" cy="2831544"/>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n-US" sz="4000" b="1" dirty="0"/>
              <a:t>as newborn babes, </a:t>
            </a:r>
            <a:r>
              <a:rPr lang="en-US" sz="4000" b="1" dirty="0">
                <a:effectLst>
                  <a:outerShdw blurRad="38100" dist="38100" dir="2700000" algn="tl">
                    <a:srgbClr val="000000">
                      <a:alpha val="43137"/>
                    </a:srgbClr>
                  </a:outerShdw>
                </a:effectLst>
              </a:rPr>
              <a:t>desire</a:t>
            </a:r>
            <a:r>
              <a:rPr lang="en-US" sz="4000" b="1" dirty="0"/>
              <a:t> the pure milk of the word, that you may grow thereby, if indeed you have tasted that the Lord is gracious.  (1 Peter 2:2-3)</a:t>
            </a:r>
          </a:p>
          <a:p>
            <a:endParaRPr lang="en-US" dirty="0"/>
          </a:p>
        </p:txBody>
      </p:sp>
      <p:sp>
        <p:nvSpPr>
          <p:cNvPr id="5125" name="Text Box 5">
            <a:extLst>
              <a:ext uri="{FF2B5EF4-FFF2-40B4-BE49-F238E27FC236}">
                <a16:creationId xmlns:a16="http://schemas.microsoft.com/office/drawing/2014/main" id="{7795FEBF-40CD-4F8F-95D4-00476BB7EEAC}"/>
              </a:ext>
            </a:extLst>
          </p:cNvPr>
          <p:cNvSpPr txBox="1">
            <a:spLocks noChangeArrowheads="1"/>
          </p:cNvSpPr>
          <p:nvPr/>
        </p:nvSpPr>
        <p:spPr bwMode="auto">
          <a:xfrm>
            <a:off x="647700" y="2767280"/>
            <a:ext cx="10972800" cy="1323439"/>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4000" b="1" dirty="0">
                <a:solidFill>
                  <a:srgbClr val="000000"/>
                </a:solidFill>
              </a:rPr>
              <a:t>First Principles Are Important – They Are The Foundation Of Our Faith.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wipe(down)">
                                      <p:cBhvr>
                                        <p:cTn id="7" dur="500"/>
                                        <p:tgtEl>
                                          <p:spTgt spid="51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122"/>
                                        </p:tgtEl>
                                        <p:attrNameLst>
                                          <p:attrName>style.visibility</p:attrName>
                                        </p:attrNameLst>
                                      </p:cBhvr>
                                      <p:to>
                                        <p:strVal val="visible"/>
                                      </p:to>
                                    </p:set>
                                    <p:anim calcmode="lin" valueType="num">
                                      <p:cBhvr>
                                        <p:cTn id="12" dur="1000" fill="hold"/>
                                        <p:tgtEl>
                                          <p:spTgt spid="5122"/>
                                        </p:tgtEl>
                                        <p:attrNameLst>
                                          <p:attrName>ppt_w</p:attrName>
                                        </p:attrNameLst>
                                      </p:cBhvr>
                                      <p:tavLst>
                                        <p:tav tm="0">
                                          <p:val>
                                            <p:strVal val="#ppt_w*0.70"/>
                                          </p:val>
                                        </p:tav>
                                        <p:tav tm="100000">
                                          <p:val>
                                            <p:strVal val="#ppt_w"/>
                                          </p:val>
                                        </p:tav>
                                      </p:tavLst>
                                    </p:anim>
                                    <p:anim calcmode="lin" valueType="num">
                                      <p:cBhvr>
                                        <p:cTn id="13" dur="1000" fill="hold"/>
                                        <p:tgtEl>
                                          <p:spTgt spid="5122"/>
                                        </p:tgtEl>
                                        <p:attrNameLst>
                                          <p:attrName>ppt_h</p:attrName>
                                        </p:attrNameLst>
                                      </p:cBhvr>
                                      <p:tavLst>
                                        <p:tav tm="0">
                                          <p:val>
                                            <p:strVal val="#ppt_h"/>
                                          </p:val>
                                        </p:tav>
                                        <p:tav tm="100000">
                                          <p:val>
                                            <p:strVal val="#ppt_h"/>
                                          </p:val>
                                        </p:tav>
                                      </p:tavLst>
                                    </p:anim>
                                    <p:animEffect transition="in" filter="fade">
                                      <p:cBhvr>
                                        <p:cTn id="14" dur="1000"/>
                                        <p:tgtEl>
                                          <p:spTgt spid="512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xit" presetSubtype="32" fill="hold" grpId="1" nodeType="clickEffect">
                                  <p:stCondLst>
                                    <p:cond delay="0"/>
                                  </p:stCondLst>
                                  <p:childTnLst>
                                    <p:anim calcmode="lin" valueType="num">
                                      <p:cBhvr>
                                        <p:cTn id="18" dur="500"/>
                                        <p:tgtEl>
                                          <p:spTgt spid="5122"/>
                                        </p:tgtEl>
                                        <p:attrNameLst>
                                          <p:attrName>ppt_w</p:attrName>
                                        </p:attrNameLst>
                                      </p:cBhvr>
                                      <p:tavLst>
                                        <p:tav tm="0">
                                          <p:val>
                                            <p:strVal val="ppt_w"/>
                                          </p:val>
                                        </p:tav>
                                        <p:tav tm="100000">
                                          <p:val>
                                            <p:fltVal val="0"/>
                                          </p:val>
                                        </p:tav>
                                      </p:tavLst>
                                    </p:anim>
                                    <p:anim calcmode="lin" valueType="num">
                                      <p:cBhvr>
                                        <p:cTn id="19" dur="500"/>
                                        <p:tgtEl>
                                          <p:spTgt spid="5122"/>
                                        </p:tgtEl>
                                        <p:attrNameLst>
                                          <p:attrName>ppt_h</p:attrName>
                                        </p:attrNameLst>
                                      </p:cBhvr>
                                      <p:tavLst>
                                        <p:tav tm="0">
                                          <p:val>
                                            <p:strVal val="ppt_h"/>
                                          </p:val>
                                        </p:tav>
                                        <p:tav tm="100000">
                                          <p:val>
                                            <p:fltVal val="0"/>
                                          </p:val>
                                        </p:tav>
                                      </p:tavLst>
                                    </p:anim>
                                    <p:set>
                                      <p:cBhvr>
                                        <p:cTn id="20" dur="1" fill="hold">
                                          <p:stCondLst>
                                            <p:cond delay="499"/>
                                          </p:stCondLst>
                                        </p:cTn>
                                        <p:tgtEl>
                                          <p:spTgt spid="5122"/>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5124"/>
                                        </p:tgtEl>
                                        <p:attrNameLst>
                                          <p:attrName>style.visibility</p:attrName>
                                        </p:attrNameLst>
                                      </p:cBhvr>
                                      <p:to>
                                        <p:strVal val="visible"/>
                                      </p:to>
                                    </p:set>
                                    <p:anim calcmode="lin" valueType="num">
                                      <p:cBhvr>
                                        <p:cTn id="25" dur="1000" fill="hold"/>
                                        <p:tgtEl>
                                          <p:spTgt spid="5124"/>
                                        </p:tgtEl>
                                        <p:attrNameLst>
                                          <p:attrName>ppt_w</p:attrName>
                                        </p:attrNameLst>
                                      </p:cBhvr>
                                      <p:tavLst>
                                        <p:tav tm="0">
                                          <p:val>
                                            <p:strVal val="#ppt_w*0.70"/>
                                          </p:val>
                                        </p:tav>
                                        <p:tav tm="100000">
                                          <p:val>
                                            <p:strVal val="#ppt_w"/>
                                          </p:val>
                                        </p:tav>
                                      </p:tavLst>
                                    </p:anim>
                                    <p:anim calcmode="lin" valueType="num">
                                      <p:cBhvr>
                                        <p:cTn id="26" dur="1000" fill="hold"/>
                                        <p:tgtEl>
                                          <p:spTgt spid="5124"/>
                                        </p:tgtEl>
                                        <p:attrNameLst>
                                          <p:attrName>ppt_h</p:attrName>
                                        </p:attrNameLst>
                                      </p:cBhvr>
                                      <p:tavLst>
                                        <p:tav tm="0">
                                          <p:val>
                                            <p:strVal val="#ppt_h"/>
                                          </p:val>
                                        </p:tav>
                                        <p:tav tm="100000">
                                          <p:val>
                                            <p:strVal val="#ppt_h"/>
                                          </p:val>
                                        </p:tav>
                                      </p:tavLst>
                                    </p:anim>
                                    <p:animEffect transition="in" filter="fade">
                                      <p:cBhvr>
                                        <p:cTn id="27" dur="1000"/>
                                        <p:tgtEl>
                                          <p:spTgt spid="512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3" presetClass="exit" presetSubtype="32" fill="hold" grpId="1" nodeType="clickEffect">
                                  <p:stCondLst>
                                    <p:cond delay="0"/>
                                  </p:stCondLst>
                                  <p:childTnLst>
                                    <p:anim calcmode="lin" valueType="num">
                                      <p:cBhvr>
                                        <p:cTn id="31" dur="500"/>
                                        <p:tgtEl>
                                          <p:spTgt spid="5124"/>
                                        </p:tgtEl>
                                        <p:attrNameLst>
                                          <p:attrName>ppt_w</p:attrName>
                                        </p:attrNameLst>
                                      </p:cBhvr>
                                      <p:tavLst>
                                        <p:tav tm="0">
                                          <p:val>
                                            <p:strVal val="ppt_w"/>
                                          </p:val>
                                        </p:tav>
                                        <p:tav tm="100000">
                                          <p:val>
                                            <p:fltVal val="0"/>
                                          </p:val>
                                        </p:tav>
                                      </p:tavLst>
                                    </p:anim>
                                    <p:anim calcmode="lin" valueType="num">
                                      <p:cBhvr>
                                        <p:cTn id="32" dur="500"/>
                                        <p:tgtEl>
                                          <p:spTgt spid="5124"/>
                                        </p:tgtEl>
                                        <p:attrNameLst>
                                          <p:attrName>ppt_h</p:attrName>
                                        </p:attrNameLst>
                                      </p:cBhvr>
                                      <p:tavLst>
                                        <p:tav tm="0">
                                          <p:val>
                                            <p:strVal val="ppt_h"/>
                                          </p:val>
                                        </p:tav>
                                        <p:tav tm="100000">
                                          <p:val>
                                            <p:fltVal val="0"/>
                                          </p:val>
                                        </p:tav>
                                      </p:tavLst>
                                    </p:anim>
                                    <p:set>
                                      <p:cBhvr>
                                        <p:cTn id="33" dur="1" fill="hold">
                                          <p:stCondLst>
                                            <p:cond delay="499"/>
                                          </p:stCondLst>
                                        </p:cTn>
                                        <p:tgtEl>
                                          <p:spTgt spid="5124"/>
                                        </p:tgtEl>
                                        <p:attrNameLst>
                                          <p:attrName>style.visibility</p:attrName>
                                        </p:attrNameLst>
                                      </p:cBhvr>
                                      <p:to>
                                        <p:strVal val="hidden"/>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37" presetClass="entr" presetSubtype="0" fill="hold" grpId="0" nodeType="clickEffect">
                                  <p:stCondLst>
                                    <p:cond delay="0"/>
                                  </p:stCondLst>
                                  <p:childTnLst>
                                    <p:set>
                                      <p:cBhvr>
                                        <p:cTn id="37" dur="1" fill="hold">
                                          <p:stCondLst>
                                            <p:cond delay="0"/>
                                          </p:stCondLst>
                                        </p:cTn>
                                        <p:tgtEl>
                                          <p:spTgt spid="5125"/>
                                        </p:tgtEl>
                                        <p:attrNameLst>
                                          <p:attrName>style.visibility</p:attrName>
                                        </p:attrNameLst>
                                      </p:cBhvr>
                                      <p:to>
                                        <p:strVal val="visible"/>
                                      </p:to>
                                    </p:set>
                                    <p:animEffect transition="in" filter="fade">
                                      <p:cBhvr>
                                        <p:cTn id="38" dur="1000"/>
                                        <p:tgtEl>
                                          <p:spTgt spid="5125"/>
                                        </p:tgtEl>
                                      </p:cBhvr>
                                    </p:animEffect>
                                    <p:anim calcmode="lin" valueType="num">
                                      <p:cBhvr>
                                        <p:cTn id="39" dur="1000" fill="hold"/>
                                        <p:tgtEl>
                                          <p:spTgt spid="5125"/>
                                        </p:tgtEl>
                                        <p:attrNameLst>
                                          <p:attrName>ppt_x</p:attrName>
                                        </p:attrNameLst>
                                      </p:cBhvr>
                                      <p:tavLst>
                                        <p:tav tm="0">
                                          <p:val>
                                            <p:strVal val="#ppt_x"/>
                                          </p:val>
                                        </p:tav>
                                        <p:tav tm="100000">
                                          <p:val>
                                            <p:strVal val="#ppt_x"/>
                                          </p:val>
                                        </p:tav>
                                      </p:tavLst>
                                    </p:anim>
                                    <p:anim calcmode="lin" valueType="num">
                                      <p:cBhvr>
                                        <p:cTn id="40" dur="900" decel="100000" fill="hold"/>
                                        <p:tgtEl>
                                          <p:spTgt spid="5125"/>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512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P spid="5122" grpId="1" animBg="1"/>
      <p:bldP spid="5123" grpId="0"/>
      <p:bldP spid="5124" grpId="0" animBg="1"/>
      <p:bldP spid="5124" grpId="1" animBg="1"/>
      <p:bldP spid="5125"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a:extLst>
              <a:ext uri="{FF2B5EF4-FFF2-40B4-BE49-F238E27FC236}">
                <a16:creationId xmlns:a16="http://schemas.microsoft.com/office/drawing/2014/main" id="{00595290-54E8-4FB0-B069-C3C7B0A2BDD9}"/>
              </a:ext>
            </a:extLst>
          </p:cNvPr>
          <p:cNvSpPr txBox="1">
            <a:spLocks noChangeArrowheads="1"/>
          </p:cNvSpPr>
          <p:nvPr/>
        </p:nvSpPr>
        <p:spPr bwMode="auto">
          <a:xfrm>
            <a:off x="1752600" y="336259"/>
            <a:ext cx="8686800" cy="701675"/>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000" b="1" dirty="0">
                <a:solidFill>
                  <a:srgbClr val="000000"/>
                </a:solidFill>
                <a:latin typeface="+mj-lt"/>
              </a:rPr>
              <a:t>God Knows The Things We Do</a:t>
            </a:r>
          </a:p>
        </p:txBody>
      </p:sp>
      <p:sp>
        <p:nvSpPr>
          <p:cNvPr id="6147" name="Text Box 3">
            <a:extLst>
              <a:ext uri="{FF2B5EF4-FFF2-40B4-BE49-F238E27FC236}">
                <a16:creationId xmlns:a16="http://schemas.microsoft.com/office/drawing/2014/main" id="{F00EE916-DA88-4DC2-86E9-9D734B87F132}"/>
              </a:ext>
            </a:extLst>
          </p:cNvPr>
          <p:cNvSpPr txBox="1">
            <a:spLocks noChangeArrowheads="1"/>
          </p:cNvSpPr>
          <p:nvPr/>
        </p:nvSpPr>
        <p:spPr bwMode="auto">
          <a:xfrm>
            <a:off x="609600" y="1372374"/>
            <a:ext cx="10972800" cy="464742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4000" dirty="0">
                <a:solidFill>
                  <a:srgbClr val="FF0000"/>
                </a:solidFill>
                <a:effectLst>
                  <a:outerShdw blurRad="38100" dist="38100" dir="2700000" algn="tl">
                    <a:srgbClr val="000000"/>
                  </a:outerShdw>
                </a:effectLst>
                <a:latin typeface="Arial Black" panose="020B0A04020102020204" pitchFamily="34" charset="0"/>
              </a:rPr>
              <a:t>Of The Church At Ephesus, John Wrote</a:t>
            </a:r>
            <a:r>
              <a:rPr lang="en-US" altLang="en-US" sz="4000" dirty="0">
                <a:latin typeface="Arial Black" panose="020B0A04020102020204" pitchFamily="34" charset="0"/>
              </a:rPr>
              <a:t>,</a:t>
            </a:r>
            <a:r>
              <a:rPr lang="en-US" altLang="en-US" dirty="0">
                <a:latin typeface="Tahoma" panose="020B0604030504040204" pitchFamily="34" charset="0"/>
              </a:rPr>
              <a:t> </a:t>
            </a:r>
            <a:r>
              <a:rPr lang="en-US" altLang="en-US" sz="3600" b="1" dirty="0"/>
              <a:t>“</a:t>
            </a:r>
            <a:r>
              <a:rPr lang="en-US" sz="3600" b="1" i="1" dirty="0"/>
              <a:t>I know your works, your labor, your patience, and that you cannot bear those who are evil. And you have tested those who say they are apostles and are not, and have found them liars; and you have persevered and have patience, and have labored for My name's sake and have not become weary. </a:t>
            </a:r>
            <a:r>
              <a:rPr lang="en-US" sz="3600" b="1" dirty="0"/>
              <a:t> (Revelation 2:2-3)</a:t>
            </a:r>
          </a:p>
        </p:txBody>
      </p:sp>
      <p:sp>
        <p:nvSpPr>
          <p:cNvPr id="6148" name="Text Box 4">
            <a:extLst>
              <a:ext uri="{FF2B5EF4-FFF2-40B4-BE49-F238E27FC236}">
                <a16:creationId xmlns:a16="http://schemas.microsoft.com/office/drawing/2014/main" id="{760668A6-4EAE-4298-89FD-825E6D648938}"/>
              </a:ext>
            </a:extLst>
          </p:cNvPr>
          <p:cNvSpPr txBox="1">
            <a:spLocks noChangeArrowheads="1"/>
          </p:cNvSpPr>
          <p:nvPr/>
        </p:nvSpPr>
        <p:spPr bwMode="auto">
          <a:xfrm>
            <a:off x="609600" y="2819400"/>
            <a:ext cx="10972800" cy="1200329"/>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600" b="1" dirty="0">
                <a:latin typeface="+mj-lt"/>
              </a:rPr>
              <a:t>James Wrote We Are Not To Be Hearers Only , We Must Be Doers </a:t>
            </a:r>
          </a:p>
        </p:txBody>
      </p:sp>
      <p:sp>
        <p:nvSpPr>
          <p:cNvPr id="6149" name="Text Box 5">
            <a:extLst>
              <a:ext uri="{FF2B5EF4-FFF2-40B4-BE49-F238E27FC236}">
                <a16:creationId xmlns:a16="http://schemas.microsoft.com/office/drawing/2014/main" id="{D04374A4-40E8-46F4-BD88-EDDA4D76B798}"/>
              </a:ext>
            </a:extLst>
          </p:cNvPr>
          <p:cNvSpPr txBox="1">
            <a:spLocks noChangeArrowheads="1"/>
          </p:cNvSpPr>
          <p:nvPr/>
        </p:nvSpPr>
        <p:spPr bwMode="auto">
          <a:xfrm>
            <a:off x="609600" y="2631954"/>
            <a:ext cx="10972800" cy="1200329"/>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600" b="1" dirty="0"/>
              <a:t>But be ye doers of the word, and not hearers only, deceiving your own selves (James 1:22)</a:t>
            </a:r>
          </a:p>
        </p:txBody>
      </p:sp>
      <p:sp>
        <p:nvSpPr>
          <p:cNvPr id="6150" name="Text Box 6">
            <a:extLst>
              <a:ext uri="{FF2B5EF4-FFF2-40B4-BE49-F238E27FC236}">
                <a16:creationId xmlns:a16="http://schemas.microsoft.com/office/drawing/2014/main" id="{35A3AF12-D2AB-45DF-A987-36111B4F8536}"/>
              </a:ext>
            </a:extLst>
          </p:cNvPr>
          <p:cNvSpPr txBox="1">
            <a:spLocks noChangeArrowheads="1"/>
          </p:cNvSpPr>
          <p:nvPr/>
        </p:nvSpPr>
        <p:spPr bwMode="auto">
          <a:xfrm>
            <a:off x="609600" y="3090373"/>
            <a:ext cx="10972799" cy="646331"/>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3600" b="1" dirty="0"/>
              <a:t>Works Mentioned What Christians Did</a:t>
            </a:r>
          </a:p>
        </p:txBody>
      </p:sp>
      <p:sp>
        <p:nvSpPr>
          <p:cNvPr id="6151" name="Text Box 7">
            <a:extLst>
              <a:ext uri="{FF2B5EF4-FFF2-40B4-BE49-F238E27FC236}">
                <a16:creationId xmlns:a16="http://schemas.microsoft.com/office/drawing/2014/main" id="{D398D3F9-423C-4CB1-9E20-E8F750663793}"/>
              </a:ext>
            </a:extLst>
          </p:cNvPr>
          <p:cNvSpPr txBox="1">
            <a:spLocks noChangeArrowheads="1"/>
          </p:cNvSpPr>
          <p:nvPr/>
        </p:nvSpPr>
        <p:spPr bwMode="auto">
          <a:xfrm>
            <a:off x="609599" y="2478928"/>
            <a:ext cx="10972799" cy="286232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3600" b="1" i="1" dirty="0"/>
              <a:t>for I was hungry and you gave Me food; I was thirsty and you gave Me drink; I was a stranger and you took Me in; I was naked and you clothed Me; I was sick and you visited Me; I was in prison and you came to Me.’   </a:t>
            </a:r>
            <a:r>
              <a:rPr lang="en-US" sz="3600" b="1" dirty="0"/>
              <a:t>(Matthew 25:35-36)</a:t>
            </a:r>
            <a:endParaRPr lang="en-US" dirty="0"/>
          </a:p>
        </p:txBody>
      </p:sp>
      <p:sp>
        <p:nvSpPr>
          <p:cNvPr id="6152" name="Text Box 8">
            <a:extLst>
              <a:ext uri="{FF2B5EF4-FFF2-40B4-BE49-F238E27FC236}">
                <a16:creationId xmlns:a16="http://schemas.microsoft.com/office/drawing/2014/main" id="{A75416F9-4E8D-4440-A178-B0B29E4216DA}"/>
              </a:ext>
            </a:extLst>
          </p:cNvPr>
          <p:cNvSpPr txBox="1">
            <a:spLocks noChangeArrowheads="1"/>
          </p:cNvSpPr>
          <p:nvPr/>
        </p:nvSpPr>
        <p:spPr bwMode="auto">
          <a:xfrm>
            <a:off x="587115" y="1736622"/>
            <a:ext cx="10972798" cy="70788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4000" b="1" dirty="0">
                <a:latin typeface="+mj-lt"/>
              </a:rPr>
              <a:t>We Must Continue Working For The Lord</a:t>
            </a:r>
          </a:p>
        </p:txBody>
      </p:sp>
      <p:sp>
        <p:nvSpPr>
          <p:cNvPr id="6153" name="Text Box 9">
            <a:extLst>
              <a:ext uri="{FF2B5EF4-FFF2-40B4-BE49-F238E27FC236}">
                <a16:creationId xmlns:a16="http://schemas.microsoft.com/office/drawing/2014/main" id="{54752E59-F13B-4F97-AA89-CFF8B34A9ACF}"/>
              </a:ext>
            </a:extLst>
          </p:cNvPr>
          <p:cNvSpPr txBox="1">
            <a:spLocks noChangeArrowheads="1"/>
          </p:cNvSpPr>
          <p:nvPr/>
        </p:nvSpPr>
        <p:spPr bwMode="auto">
          <a:xfrm>
            <a:off x="587115" y="3200400"/>
            <a:ext cx="10995283" cy="258532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3600" b="1" i="1" dirty="0"/>
              <a:t>Therefore, my beloved brethren, be steadfast, immovable, always abounding in the work of the Lord, knowing that your labor is not in vain in the Lord. </a:t>
            </a:r>
          </a:p>
          <a:p>
            <a:r>
              <a:rPr lang="en-US" sz="3600" b="1" dirty="0"/>
              <a:t>(1 Corinthians 15:58)</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fade">
                                      <p:cBhvr>
                                        <p:cTn id="7" dur="1000"/>
                                        <p:tgtEl>
                                          <p:spTgt spid="6147"/>
                                        </p:tgtEl>
                                      </p:cBhvr>
                                    </p:animEffect>
                                    <p:anim calcmode="lin" valueType="num">
                                      <p:cBhvr>
                                        <p:cTn id="8" dur="1000" fill="hold"/>
                                        <p:tgtEl>
                                          <p:spTgt spid="6147"/>
                                        </p:tgtEl>
                                        <p:attrNameLst>
                                          <p:attrName>ppt_x</p:attrName>
                                        </p:attrNameLst>
                                      </p:cBhvr>
                                      <p:tavLst>
                                        <p:tav tm="0">
                                          <p:val>
                                            <p:strVal val="#ppt_x"/>
                                          </p:val>
                                        </p:tav>
                                        <p:tav tm="100000">
                                          <p:val>
                                            <p:strVal val="#ppt_x"/>
                                          </p:val>
                                        </p:tav>
                                      </p:tavLst>
                                    </p:anim>
                                    <p:anim calcmode="lin" valueType="num">
                                      <p:cBhvr>
                                        <p:cTn id="9" dur="900" decel="100000" fill="hold"/>
                                        <p:tgtEl>
                                          <p:spTgt spid="614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147"/>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xit" presetSubtype="0" fill="hold" grpId="1" nodeType="clickEffect">
                                  <p:stCondLst>
                                    <p:cond delay="0"/>
                                  </p:stCondLst>
                                  <p:childTnLst>
                                    <p:animEffect transition="out" filter="fade">
                                      <p:cBhvr>
                                        <p:cTn id="14" dur="1000"/>
                                        <p:tgtEl>
                                          <p:spTgt spid="6147"/>
                                        </p:tgtEl>
                                      </p:cBhvr>
                                    </p:animEffect>
                                    <p:anim calcmode="lin" valueType="num">
                                      <p:cBhvr>
                                        <p:cTn id="15" dur="1000"/>
                                        <p:tgtEl>
                                          <p:spTgt spid="6147"/>
                                        </p:tgtEl>
                                        <p:attrNameLst>
                                          <p:attrName>ppt_x</p:attrName>
                                        </p:attrNameLst>
                                      </p:cBhvr>
                                      <p:tavLst>
                                        <p:tav tm="0">
                                          <p:val>
                                            <p:strVal val="ppt_x"/>
                                          </p:val>
                                        </p:tav>
                                        <p:tav tm="100000">
                                          <p:val>
                                            <p:strVal val="ppt_x"/>
                                          </p:val>
                                        </p:tav>
                                      </p:tavLst>
                                    </p:anim>
                                    <p:anim calcmode="lin" valueType="num">
                                      <p:cBhvr>
                                        <p:cTn id="16" dur="100" decel="100000"/>
                                        <p:tgtEl>
                                          <p:spTgt spid="6147"/>
                                        </p:tgtEl>
                                        <p:attrNameLst>
                                          <p:attrName>ppt_y</p:attrName>
                                        </p:attrNameLst>
                                      </p:cBhvr>
                                      <p:tavLst>
                                        <p:tav tm="0">
                                          <p:val>
                                            <p:strVal val="ppt_y"/>
                                          </p:val>
                                        </p:tav>
                                        <p:tav tm="100000">
                                          <p:val>
                                            <p:strVal val="ppt_y-.03"/>
                                          </p:val>
                                        </p:tav>
                                      </p:tavLst>
                                    </p:anim>
                                    <p:anim calcmode="lin" valueType="num">
                                      <p:cBhvr>
                                        <p:cTn id="17" dur="900" accel="100000">
                                          <p:stCondLst>
                                            <p:cond delay="100"/>
                                          </p:stCondLst>
                                        </p:cTn>
                                        <p:tgtEl>
                                          <p:spTgt spid="6147"/>
                                        </p:tgtEl>
                                        <p:attrNameLst>
                                          <p:attrName>ppt_y</p:attrName>
                                        </p:attrNameLst>
                                      </p:cBhvr>
                                      <p:tavLst>
                                        <p:tav tm="0">
                                          <p:val>
                                            <p:strVal val="ppt_y"/>
                                          </p:val>
                                        </p:tav>
                                        <p:tav tm="100000">
                                          <p:val>
                                            <p:strVal val="ppt_y+1"/>
                                          </p:val>
                                        </p:tav>
                                      </p:tavLst>
                                    </p:anim>
                                    <p:set>
                                      <p:cBhvr>
                                        <p:cTn id="18" dur="1" fill="hold">
                                          <p:stCondLst>
                                            <p:cond delay="999"/>
                                          </p:stCondLst>
                                        </p:cTn>
                                        <p:tgtEl>
                                          <p:spTgt spid="6147"/>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55" presetClass="entr" presetSubtype="0" fill="hold" grpId="0" nodeType="clickEffect">
                                  <p:stCondLst>
                                    <p:cond delay="0"/>
                                  </p:stCondLst>
                                  <p:childTnLst>
                                    <p:set>
                                      <p:cBhvr>
                                        <p:cTn id="22" dur="1" fill="hold">
                                          <p:stCondLst>
                                            <p:cond delay="0"/>
                                          </p:stCondLst>
                                        </p:cTn>
                                        <p:tgtEl>
                                          <p:spTgt spid="6148"/>
                                        </p:tgtEl>
                                        <p:attrNameLst>
                                          <p:attrName>style.visibility</p:attrName>
                                        </p:attrNameLst>
                                      </p:cBhvr>
                                      <p:to>
                                        <p:strVal val="visible"/>
                                      </p:to>
                                    </p:set>
                                    <p:anim calcmode="lin" valueType="num">
                                      <p:cBhvr>
                                        <p:cTn id="23" dur="1000" fill="hold"/>
                                        <p:tgtEl>
                                          <p:spTgt spid="6148"/>
                                        </p:tgtEl>
                                        <p:attrNameLst>
                                          <p:attrName>ppt_w</p:attrName>
                                        </p:attrNameLst>
                                      </p:cBhvr>
                                      <p:tavLst>
                                        <p:tav tm="0">
                                          <p:val>
                                            <p:strVal val="#ppt_w*0.70"/>
                                          </p:val>
                                        </p:tav>
                                        <p:tav tm="100000">
                                          <p:val>
                                            <p:strVal val="#ppt_w"/>
                                          </p:val>
                                        </p:tav>
                                      </p:tavLst>
                                    </p:anim>
                                    <p:anim calcmode="lin" valueType="num">
                                      <p:cBhvr>
                                        <p:cTn id="24" dur="1000" fill="hold"/>
                                        <p:tgtEl>
                                          <p:spTgt spid="6148"/>
                                        </p:tgtEl>
                                        <p:attrNameLst>
                                          <p:attrName>ppt_h</p:attrName>
                                        </p:attrNameLst>
                                      </p:cBhvr>
                                      <p:tavLst>
                                        <p:tav tm="0">
                                          <p:val>
                                            <p:strVal val="#ppt_h"/>
                                          </p:val>
                                        </p:tav>
                                        <p:tav tm="100000">
                                          <p:val>
                                            <p:strVal val="#ppt_h"/>
                                          </p:val>
                                        </p:tav>
                                      </p:tavLst>
                                    </p:anim>
                                    <p:animEffect transition="in" filter="fade">
                                      <p:cBhvr>
                                        <p:cTn id="25" dur="1000"/>
                                        <p:tgtEl>
                                          <p:spTgt spid="614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3" presetClass="exit" presetSubtype="32" fill="hold" grpId="1" nodeType="clickEffect">
                                  <p:stCondLst>
                                    <p:cond delay="0"/>
                                  </p:stCondLst>
                                  <p:childTnLst>
                                    <p:anim calcmode="lin" valueType="num">
                                      <p:cBhvr>
                                        <p:cTn id="29" dur="500"/>
                                        <p:tgtEl>
                                          <p:spTgt spid="6148"/>
                                        </p:tgtEl>
                                        <p:attrNameLst>
                                          <p:attrName>ppt_w</p:attrName>
                                        </p:attrNameLst>
                                      </p:cBhvr>
                                      <p:tavLst>
                                        <p:tav tm="0">
                                          <p:val>
                                            <p:strVal val="ppt_w"/>
                                          </p:val>
                                        </p:tav>
                                        <p:tav tm="100000">
                                          <p:val>
                                            <p:fltVal val="0"/>
                                          </p:val>
                                        </p:tav>
                                      </p:tavLst>
                                    </p:anim>
                                    <p:anim calcmode="lin" valueType="num">
                                      <p:cBhvr>
                                        <p:cTn id="30" dur="500"/>
                                        <p:tgtEl>
                                          <p:spTgt spid="6148"/>
                                        </p:tgtEl>
                                        <p:attrNameLst>
                                          <p:attrName>ppt_h</p:attrName>
                                        </p:attrNameLst>
                                      </p:cBhvr>
                                      <p:tavLst>
                                        <p:tav tm="0">
                                          <p:val>
                                            <p:strVal val="ppt_h"/>
                                          </p:val>
                                        </p:tav>
                                        <p:tav tm="100000">
                                          <p:val>
                                            <p:fltVal val="0"/>
                                          </p:val>
                                        </p:tav>
                                      </p:tavLst>
                                    </p:anim>
                                    <p:set>
                                      <p:cBhvr>
                                        <p:cTn id="31" dur="1" fill="hold">
                                          <p:stCondLst>
                                            <p:cond delay="499"/>
                                          </p:stCondLst>
                                        </p:cTn>
                                        <p:tgtEl>
                                          <p:spTgt spid="6148"/>
                                        </p:tgtEl>
                                        <p:attrNameLst>
                                          <p:attrName>style.visibility</p:attrName>
                                        </p:attrNameLst>
                                      </p:cBhvr>
                                      <p:to>
                                        <p:strVal val="hidden"/>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6149"/>
                                        </p:tgtEl>
                                        <p:attrNameLst>
                                          <p:attrName>style.visibility</p:attrName>
                                        </p:attrNameLst>
                                      </p:cBhvr>
                                      <p:to>
                                        <p:strVal val="visible"/>
                                      </p:to>
                                    </p:set>
                                    <p:anim calcmode="lin" valueType="num">
                                      <p:cBhvr>
                                        <p:cTn id="36" dur="1000" fill="hold"/>
                                        <p:tgtEl>
                                          <p:spTgt spid="6149"/>
                                        </p:tgtEl>
                                        <p:attrNameLst>
                                          <p:attrName>ppt_w</p:attrName>
                                        </p:attrNameLst>
                                      </p:cBhvr>
                                      <p:tavLst>
                                        <p:tav tm="0">
                                          <p:val>
                                            <p:strVal val="#ppt_w*0.70"/>
                                          </p:val>
                                        </p:tav>
                                        <p:tav tm="100000">
                                          <p:val>
                                            <p:strVal val="#ppt_w"/>
                                          </p:val>
                                        </p:tav>
                                      </p:tavLst>
                                    </p:anim>
                                    <p:anim calcmode="lin" valueType="num">
                                      <p:cBhvr>
                                        <p:cTn id="37" dur="1000" fill="hold"/>
                                        <p:tgtEl>
                                          <p:spTgt spid="6149"/>
                                        </p:tgtEl>
                                        <p:attrNameLst>
                                          <p:attrName>ppt_h</p:attrName>
                                        </p:attrNameLst>
                                      </p:cBhvr>
                                      <p:tavLst>
                                        <p:tav tm="0">
                                          <p:val>
                                            <p:strVal val="#ppt_h"/>
                                          </p:val>
                                        </p:tav>
                                        <p:tav tm="100000">
                                          <p:val>
                                            <p:strVal val="#ppt_h"/>
                                          </p:val>
                                        </p:tav>
                                      </p:tavLst>
                                    </p:anim>
                                    <p:animEffect transition="in" filter="fade">
                                      <p:cBhvr>
                                        <p:cTn id="38" dur="1000"/>
                                        <p:tgtEl>
                                          <p:spTgt spid="6149"/>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xit" presetSubtype="32" fill="hold" grpId="1" nodeType="clickEffect">
                                  <p:stCondLst>
                                    <p:cond delay="0"/>
                                  </p:stCondLst>
                                  <p:childTnLst>
                                    <p:anim calcmode="lin" valueType="num">
                                      <p:cBhvr>
                                        <p:cTn id="42" dur="500"/>
                                        <p:tgtEl>
                                          <p:spTgt spid="6149"/>
                                        </p:tgtEl>
                                        <p:attrNameLst>
                                          <p:attrName>ppt_w</p:attrName>
                                        </p:attrNameLst>
                                      </p:cBhvr>
                                      <p:tavLst>
                                        <p:tav tm="0">
                                          <p:val>
                                            <p:strVal val="ppt_w"/>
                                          </p:val>
                                        </p:tav>
                                        <p:tav tm="100000">
                                          <p:val>
                                            <p:fltVal val="0"/>
                                          </p:val>
                                        </p:tav>
                                      </p:tavLst>
                                    </p:anim>
                                    <p:anim calcmode="lin" valueType="num">
                                      <p:cBhvr>
                                        <p:cTn id="43" dur="500"/>
                                        <p:tgtEl>
                                          <p:spTgt spid="6149"/>
                                        </p:tgtEl>
                                        <p:attrNameLst>
                                          <p:attrName>ppt_h</p:attrName>
                                        </p:attrNameLst>
                                      </p:cBhvr>
                                      <p:tavLst>
                                        <p:tav tm="0">
                                          <p:val>
                                            <p:strVal val="ppt_h"/>
                                          </p:val>
                                        </p:tav>
                                        <p:tav tm="100000">
                                          <p:val>
                                            <p:fltVal val="0"/>
                                          </p:val>
                                        </p:tav>
                                      </p:tavLst>
                                    </p:anim>
                                    <p:set>
                                      <p:cBhvr>
                                        <p:cTn id="44" dur="1" fill="hold">
                                          <p:stCondLst>
                                            <p:cond delay="499"/>
                                          </p:stCondLst>
                                        </p:cTn>
                                        <p:tgtEl>
                                          <p:spTgt spid="6149"/>
                                        </p:tgtEl>
                                        <p:attrNameLst>
                                          <p:attrName>style.visibility</p:attrName>
                                        </p:attrNameLst>
                                      </p:cBhvr>
                                      <p:to>
                                        <p:strVal val="hidden"/>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150"/>
                                        </p:tgtEl>
                                        <p:attrNameLst>
                                          <p:attrName>style.visibility</p:attrName>
                                        </p:attrNameLst>
                                      </p:cBhvr>
                                      <p:to>
                                        <p:strVal val="visible"/>
                                      </p:to>
                                    </p:set>
                                    <p:anim calcmode="lin" valueType="num">
                                      <p:cBhvr>
                                        <p:cTn id="49" dur="1000" fill="hold"/>
                                        <p:tgtEl>
                                          <p:spTgt spid="6150"/>
                                        </p:tgtEl>
                                        <p:attrNameLst>
                                          <p:attrName>ppt_w</p:attrName>
                                        </p:attrNameLst>
                                      </p:cBhvr>
                                      <p:tavLst>
                                        <p:tav tm="0">
                                          <p:val>
                                            <p:strVal val="#ppt_w*0.70"/>
                                          </p:val>
                                        </p:tav>
                                        <p:tav tm="100000">
                                          <p:val>
                                            <p:strVal val="#ppt_w"/>
                                          </p:val>
                                        </p:tav>
                                      </p:tavLst>
                                    </p:anim>
                                    <p:anim calcmode="lin" valueType="num">
                                      <p:cBhvr>
                                        <p:cTn id="50" dur="1000" fill="hold"/>
                                        <p:tgtEl>
                                          <p:spTgt spid="6150"/>
                                        </p:tgtEl>
                                        <p:attrNameLst>
                                          <p:attrName>ppt_h</p:attrName>
                                        </p:attrNameLst>
                                      </p:cBhvr>
                                      <p:tavLst>
                                        <p:tav tm="0">
                                          <p:val>
                                            <p:strVal val="#ppt_h"/>
                                          </p:val>
                                        </p:tav>
                                        <p:tav tm="100000">
                                          <p:val>
                                            <p:strVal val="#ppt_h"/>
                                          </p:val>
                                        </p:tav>
                                      </p:tavLst>
                                    </p:anim>
                                    <p:animEffect transition="in" filter="fade">
                                      <p:cBhvr>
                                        <p:cTn id="51" dur="1000"/>
                                        <p:tgtEl>
                                          <p:spTgt spid="6150"/>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3" presetClass="exit" presetSubtype="32" fill="hold" grpId="1" nodeType="clickEffect">
                                  <p:stCondLst>
                                    <p:cond delay="0"/>
                                  </p:stCondLst>
                                  <p:childTnLst>
                                    <p:anim calcmode="lin" valueType="num">
                                      <p:cBhvr>
                                        <p:cTn id="55" dur="500"/>
                                        <p:tgtEl>
                                          <p:spTgt spid="6150"/>
                                        </p:tgtEl>
                                        <p:attrNameLst>
                                          <p:attrName>ppt_w</p:attrName>
                                        </p:attrNameLst>
                                      </p:cBhvr>
                                      <p:tavLst>
                                        <p:tav tm="0">
                                          <p:val>
                                            <p:strVal val="ppt_w"/>
                                          </p:val>
                                        </p:tav>
                                        <p:tav tm="100000">
                                          <p:val>
                                            <p:fltVal val="0"/>
                                          </p:val>
                                        </p:tav>
                                      </p:tavLst>
                                    </p:anim>
                                    <p:anim calcmode="lin" valueType="num">
                                      <p:cBhvr>
                                        <p:cTn id="56" dur="500"/>
                                        <p:tgtEl>
                                          <p:spTgt spid="6150"/>
                                        </p:tgtEl>
                                        <p:attrNameLst>
                                          <p:attrName>ppt_h</p:attrName>
                                        </p:attrNameLst>
                                      </p:cBhvr>
                                      <p:tavLst>
                                        <p:tav tm="0">
                                          <p:val>
                                            <p:strVal val="ppt_h"/>
                                          </p:val>
                                        </p:tav>
                                        <p:tav tm="100000">
                                          <p:val>
                                            <p:fltVal val="0"/>
                                          </p:val>
                                        </p:tav>
                                      </p:tavLst>
                                    </p:anim>
                                    <p:set>
                                      <p:cBhvr>
                                        <p:cTn id="57" dur="1" fill="hold">
                                          <p:stCondLst>
                                            <p:cond delay="499"/>
                                          </p:stCondLst>
                                        </p:cTn>
                                        <p:tgtEl>
                                          <p:spTgt spid="6150"/>
                                        </p:tgtEl>
                                        <p:attrNameLst>
                                          <p:attrName>style.visibility</p:attrName>
                                        </p:attrNameLst>
                                      </p:cBhvr>
                                      <p:to>
                                        <p:strVal val="hidden"/>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55" presetClass="entr" presetSubtype="0" fill="hold" grpId="0" nodeType="clickEffect">
                                  <p:stCondLst>
                                    <p:cond delay="0"/>
                                  </p:stCondLst>
                                  <p:childTnLst>
                                    <p:set>
                                      <p:cBhvr>
                                        <p:cTn id="61" dur="1" fill="hold">
                                          <p:stCondLst>
                                            <p:cond delay="0"/>
                                          </p:stCondLst>
                                        </p:cTn>
                                        <p:tgtEl>
                                          <p:spTgt spid="6151"/>
                                        </p:tgtEl>
                                        <p:attrNameLst>
                                          <p:attrName>style.visibility</p:attrName>
                                        </p:attrNameLst>
                                      </p:cBhvr>
                                      <p:to>
                                        <p:strVal val="visible"/>
                                      </p:to>
                                    </p:set>
                                    <p:anim calcmode="lin" valueType="num">
                                      <p:cBhvr>
                                        <p:cTn id="62" dur="1000" fill="hold"/>
                                        <p:tgtEl>
                                          <p:spTgt spid="6151"/>
                                        </p:tgtEl>
                                        <p:attrNameLst>
                                          <p:attrName>ppt_w</p:attrName>
                                        </p:attrNameLst>
                                      </p:cBhvr>
                                      <p:tavLst>
                                        <p:tav tm="0">
                                          <p:val>
                                            <p:strVal val="#ppt_w*0.70"/>
                                          </p:val>
                                        </p:tav>
                                        <p:tav tm="100000">
                                          <p:val>
                                            <p:strVal val="#ppt_w"/>
                                          </p:val>
                                        </p:tav>
                                      </p:tavLst>
                                    </p:anim>
                                    <p:anim calcmode="lin" valueType="num">
                                      <p:cBhvr>
                                        <p:cTn id="63" dur="1000" fill="hold"/>
                                        <p:tgtEl>
                                          <p:spTgt spid="6151"/>
                                        </p:tgtEl>
                                        <p:attrNameLst>
                                          <p:attrName>ppt_h</p:attrName>
                                        </p:attrNameLst>
                                      </p:cBhvr>
                                      <p:tavLst>
                                        <p:tav tm="0">
                                          <p:val>
                                            <p:strVal val="#ppt_h"/>
                                          </p:val>
                                        </p:tav>
                                        <p:tav tm="100000">
                                          <p:val>
                                            <p:strVal val="#ppt_h"/>
                                          </p:val>
                                        </p:tav>
                                      </p:tavLst>
                                    </p:anim>
                                    <p:animEffect transition="in" filter="fade">
                                      <p:cBhvr>
                                        <p:cTn id="64" dur="1000"/>
                                        <p:tgtEl>
                                          <p:spTgt spid="6151"/>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3" presetClass="exit" presetSubtype="32" fill="hold" grpId="1" nodeType="clickEffect">
                                  <p:stCondLst>
                                    <p:cond delay="0"/>
                                  </p:stCondLst>
                                  <p:childTnLst>
                                    <p:anim calcmode="lin" valueType="num">
                                      <p:cBhvr>
                                        <p:cTn id="68" dur="500"/>
                                        <p:tgtEl>
                                          <p:spTgt spid="6151"/>
                                        </p:tgtEl>
                                        <p:attrNameLst>
                                          <p:attrName>ppt_w</p:attrName>
                                        </p:attrNameLst>
                                      </p:cBhvr>
                                      <p:tavLst>
                                        <p:tav tm="0">
                                          <p:val>
                                            <p:strVal val="ppt_w"/>
                                          </p:val>
                                        </p:tav>
                                        <p:tav tm="100000">
                                          <p:val>
                                            <p:fltVal val="0"/>
                                          </p:val>
                                        </p:tav>
                                      </p:tavLst>
                                    </p:anim>
                                    <p:anim calcmode="lin" valueType="num">
                                      <p:cBhvr>
                                        <p:cTn id="69" dur="500"/>
                                        <p:tgtEl>
                                          <p:spTgt spid="6151"/>
                                        </p:tgtEl>
                                        <p:attrNameLst>
                                          <p:attrName>ppt_h</p:attrName>
                                        </p:attrNameLst>
                                      </p:cBhvr>
                                      <p:tavLst>
                                        <p:tav tm="0">
                                          <p:val>
                                            <p:strVal val="ppt_h"/>
                                          </p:val>
                                        </p:tav>
                                        <p:tav tm="100000">
                                          <p:val>
                                            <p:fltVal val="0"/>
                                          </p:val>
                                        </p:tav>
                                      </p:tavLst>
                                    </p:anim>
                                    <p:set>
                                      <p:cBhvr>
                                        <p:cTn id="70" dur="1" fill="hold">
                                          <p:stCondLst>
                                            <p:cond delay="499"/>
                                          </p:stCondLst>
                                        </p:cTn>
                                        <p:tgtEl>
                                          <p:spTgt spid="6151"/>
                                        </p:tgtEl>
                                        <p:attrNameLst>
                                          <p:attrName>style.visibility</p:attrName>
                                        </p:attrNameLst>
                                      </p:cBhvr>
                                      <p:to>
                                        <p:strVal val="hidden"/>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37" presetClass="entr" presetSubtype="0" fill="hold" grpId="0" nodeType="clickEffect">
                                  <p:stCondLst>
                                    <p:cond delay="0"/>
                                  </p:stCondLst>
                                  <p:childTnLst>
                                    <p:set>
                                      <p:cBhvr>
                                        <p:cTn id="74" dur="1" fill="hold">
                                          <p:stCondLst>
                                            <p:cond delay="0"/>
                                          </p:stCondLst>
                                        </p:cTn>
                                        <p:tgtEl>
                                          <p:spTgt spid="6152"/>
                                        </p:tgtEl>
                                        <p:attrNameLst>
                                          <p:attrName>style.visibility</p:attrName>
                                        </p:attrNameLst>
                                      </p:cBhvr>
                                      <p:to>
                                        <p:strVal val="visible"/>
                                      </p:to>
                                    </p:set>
                                    <p:animEffect transition="in" filter="fade">
                                      <p:cBhvr>
                                        <p:cTn id="75" dur="1000"/>
                                        <p:tgtEl>
                                          <p:spTgt spid="6152"/>
                                        </p:tgtEl>
                                      </p:cBhvr>
                                    </p:animEffect>
                                    <p:anim calcmode="lin" valueType="num">
                                      <p:cBhvr>
                                        <p:cTn id="76" dur="1000" fill="hold"/>
                                        <p:tgtEl>
                                          <p:spTgt spid="6152"/>
                                        </p:tgtEl>
                                        <p:attrNameLst>
                                          <p:attrName>ppt_x</p:attrName>
                                        </p:attrNameLst>
                                      </p:cBhvr>
                                      <p:tavLst>
                                        <p:tav tm="0">
                                          <p:val>
                                            <p:strVal val="#ppt_x"/>
                                          </p:val>
                                        </p:tav>
                                        <p:tav tm="100000">
                                          <p:val>
                                            <p:strVal val="#ppt_x"/>
                                          </p:val>
                                        </p:tav>
                                      </p:tavLst>
                                    </p:anim>
                                    <p:anim calcmode="lin" valueType="num">
                                      <p:cBhvr>
                                        <p:cTn id="77" dur="900" decel="100000" fill="hold"/>
                                        <p:tgtEl>
                                          <p:spTgt spid="6152"/>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6152"/>
                                        </p:tgtEl>
                                        <p:attrNameLst>
                                          <p:attrName>ppt_y</p:attrName>
                                        </p:attrNameLst>
                                      </p:cBhvr>
                                      <p:tavLst>
                                        <p:tav tm="0">
                                          <p:val>
                                            <p:strVal val="#ppt_y-.03"/>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37" presetClass="entr" presetSubtype="0" fill="hold" grpId="0" nodeType="clickEffect">
                                  <p:stCondLst>
                                    <p:cond delay="0"/>
                                  </p:stCondLst>
                                  <p:childTnLst>
                                    <p:set>
                                      <p:cBhvr>
                                        <p:cTn id="82" dur="1" fill="hold">
                                          <p:stCondLst>
                                            <p:cond delay="0"/>
                                          </p:stCondLst>
                                        </p:cTn>
                                        <p:tgtEl>
                                          <p:spTgt spid="6153"/>
                                        </p:tgtEl>
                                        <p:attrNameLst>
                                          <p:attrName>style.visibility</p:attrName>
                                        </p:attrNameLst>
                                      </p:cBhvr>
                                      <p:to>
                                        <p:strVal val="visible"/>
                                      </p:to>
                                    </p:set>
                                    <p:animEffect transition="in" filter="fade">
                                      <p:cBhvr>
                                        <p:cTn id="83" dur="1000"/>
                                        <p:tgtEl>
                                          <p:spTgt spid="6153"/>
                                        </p:tgtEl>
                                      </p:cBhvr>
                                    </p:animEffect>
                                    <p:anim calcmode="lin" valueType="num">
                                      <p:cBhvr>
                                        <p:cTn id="84" dur="1000" fill="hold"/>
                                        <p:tgtEl>
                                          <p:spTgt spid="6153"/>
                                        </p:tgtEl>
                                        <p:attrNameLst>
                                          <p:attrName>ppt_x</p:attrName>
                                        </p:attrNameLst>
                                      </p:cBhvr>
                                      <p:tavLst>
                                        <p:tav tm="0">
                                          <p:val>
                                            <p:strVal val="#ppt_x"/>
                                          </p:val>
                                        </p:tav>
                                        <p:tav tm="100000">
                                          <p:val>
                                            <p:strVal val="#ppt_x"/>
                                          </p:val>
                                        </p:tav>
                                      </p:tavLst>
                                    </p:anim>
                                    <p:anim calcmode="lin" valueType="num">
                                      <p:cBhvr>
                                        <p:cTn id="85" dur="900" decel="100000" fill="hold"/>
                                        <p:tgtEl>
                                          <p:spTgt spid="6153"/>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615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nimBg="1"/>
      <p:bldP spid="6147" grpId="1" animBg="1"/>
      <p:bldP spid="6148" grpId="0" animBg="1"/>
      <p:bldP spid="6148" grpId="1" animBg="1"/>
      <p:bldP spid="6149" grpId="0" animBg="1"/>
      <p:bldP spid="6149" grpId="1" animBg="1"/>
      <p:bldP spid="6150" grpId="0" animBg="1"/>
      <p:bldP spid="6150" grpId="1" animBg="1"/>
      <p:bldP spid="6151" grpId="0" animBg="1"/>
      <p:bldP spid="6151" grpId="1" animBg="1"/>
      <p:bldP spid="6152" grpId="0" animBg="1"/>
      <p:bldP spid="6153"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0FCB5C43-571D-4A9A-A925-C1AB4997F10B}"/>
              </a:ext>
            </a:extLst>
          </p:cNvPr>
          <p:cNvSpPr txBox="1">
            <a:spLocks noChangeArrowheads="1"/>
          </p:cNvSpPr>
          <p:nvPr/>
        </p:nvSpPr>
        <p:spPr bwMode="auto">
          <a:xfrm>
            <a:off x="609600" y="892314"/>
            <a:ext cx="109728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4000" b="1" dirty="0">
                <a:solidFill>
                  <a:srgbClr val="000000"/>
                </a:solidFill>
                <a:latin typeface="+mj-lt"/>
              </a:rPr>
              <a:t>EACH CHRISTIAN MUST PRESS ON</a:t>
            </a:r>
          </a:p>
        </p:txBody>
      </p:sp>
      <p:sp>
        <p:nvSpPr>
          <p:cNvPr id="7171" name="Text Box 3">
            <a:extLst>
              <a:ext uri="{FF2B5EF4-FFF2-40B4-BE49-F238E27FC236}">
                <a16:creationId xmlns:a16="http://schemas.microsoft.com/office/drawing/2014/main" id="{5A4E635A-0EB3-4521-8F20-500DB69B5D68}"/>
              </a:ext>
            </a:extLst>
          </p:cNvPr>
          <p:cNvSpPr txBox="1">
            <a:spLocks noChangeArrowheads="1"/>
          </p:cNvSpPr>
          <p:nvPr/>
        </p:nvSpPr>
        <p:spPr bwMode="auto">
          <a:xfrm>
            <a:off x="609600" y="1765280"/>
            <a:ext cx="10972800" cy="3416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3600" dirty="0">
                <a:latin typeface="+mj-lt"/>
              </a:rPr>
              <a:t>Paul Wrote That , </a:t>
            </a:r>
            <a:r>
              <a:rPr lang="en-US" sz="3600" dirty="0">
                <a:latin typeface="+mj-lt"/>
              </a:rPr>
              <a:t>Brethren, I do not count myself to have apprehended; but one thing I do, forgetting those things which are behind and reaching forward to those things which are ahead, I press toward the goal for the prize of the upward call of God in Christ Jesus. </a:t>
            </a:r>
          </a:p>
          <a:p>
            <a:r>
              <a:rPr lang="en-US" sz="3600" dirty="0">
                <a:latin typeface="+mj-lt"/>
              </a:rPr>
              <a:t>(Philippians 3:13-14)</a:t>
            </a:r>
            <a:endParaRPr lang="en-US" altLang="en-US" sz="3600" dirty="0">
              <a:latin typeface="Arial Black" panose="020B0A04020102020204" pitchFamily="34" charset="0"/>
            </a:endParaRPr>
          </a:p>
        </p:txBody>
      </p:sp>
      <p:sp>
        <p:nvSpPr>
          <p:cNvPr id="7172" name="Text Box 4">
            <a:extLst>
              <a:ext uri="{FF2B5EF4-FFF2-40B4-BE49-F238E27FC236}">
                <a16:creationId xmlns:a16="http://schemas.microsoft.com/office/drawing/2014/main" id="{331B6F09-B90D-4101-B3B6-AFCF18FA1A1A}"/>
              </a:ext>
            </a:extLst>
          </p:cNvPr>
          <p:cNvSpPr txBox="1">
            <a:spLocks noChangeArrowheads="1"/>
          </p:cNvSpPr>
          <p:nvPr/>
        </p:nvSpPr>
        <p:spPr bwMode="auto">
          <a:xfrm>
            <a:off x="609600" y="1765280"/>
            <a:ext cx="10972800" cy="70167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4000" b="1" dirty="0">
                <a:latin typeface="+mj-lt"/>
              </a:rPr>
              <a:t>Ways To Press On…</a:t>
            </a:r>
          </a:p>
        </p:txBody>
      </p:sp>
      <p:sp>
        <p:nvSpPr>
          <p:cNvPr id="7173" name="Text Box 5">
            <a:extLst>
              <a:ext uri="{FF2B5EF4-FFF2-40B4-BE49-F238E27FC236}">
                <a16:creationId xmlns:a16="http://schemas.microsoft.com/office/drawing/2014/main" id="{ACE83AAA-4B94-48DE-86C3-D20BBEE0B253}"/>
              </a:ext>
            </a:extLst>
          </p:cNvPr>
          <p:cNvSpPr txBox="1">
            <a:spLocks noChangeArrowheads="1"/>
          </p:cNvSpPr>
          <p:nvPr/>
        </p:nvSpPr>
        <p:spPr bwMode="auto">
          <a:xfrm>
            <a:off x="633662" y="2487905"/>
            <a:ext cx="10820400" cy="1200329"/>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600" b="1" dirty="0">
                <a:latin typeface="+mj-lt"/>
              </a:rPr>
              <a:t>1. Continue To Be A Student Of The Word – 2 Tim. 2:15</a:t>
            </a:r>
          </a:p>
        </p:txBody>
      </p:sp>
      <p:sp>
        <p:nvSpPr>
          <p:cNvPr id="7174" name="Text Box 6">
            <a:extLst>
              <a:ext uri="{FF2B5EF4-FFF2-40B4-BE49-F238E27FC236}">
                <a16:creationId xmlns:a16="http://schemas.microsoft.com/office/drawing/2014/main" id="{7B3B51D0-2F7B-4551-96A9-FC224D429B7F}"/>
              </a:ext>
            </a:extLst>
          </p:cNvPr>
          <p:cNvSpPr txBox="1">
            <a:spLocks noChangeArrowheads="1"/>
          </p:cNvSpPr>
          <p:nvPr/>
        </p:nvSpPr>
        <p:spPr bwMode="auto">
          <a:xfrm>
            <a:off x="609600" y="1787419"/>
            <a:ext cx="10972800" cy="203132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3600" i="1" dirty="0"/>
              <a:t>Be diligent to present yourself approved to God, a worker who does not need to be ashamed, rightly dividing the word of truth.  </a:t>
            </a:r>
            <a:r>
              <a:rPr lang="en-US" sz="3600" dirty="0"/>
              <a:t>(</a:t>
            </a:r>
            <a:r>
              <a:rPr lang="en-US" sz="3600" b="1" dirty="0"/>
              <a:t>2 Timothy 2:15</a:t>
            </a:r>
            <a:r>
              <a:rPr lang="en-US" sz="3600" dirty="0"/>
              <a:t>)</a:t>
            </a:r>
          </a:p>
          <a:p>
            <a:endParaRPr lang="en-US" dirty="0"/>
          </a:p>
        </p:txBody>
      </p:sp>
      <p:sp>
        <p:nvSpPr>
          <p:cNvPr id="7175" name="Text Box 7">
            <a:extLst>
              <a:ext uri="{FF2B5EF4-FFF2-40B4-BE49-F238E27FC236}">
                <a16:creationId xmlns:a16="http://schemas.microsoft.com/office/drawing/2014/main" id="{0FC7D9A0-BBF4-40A9-8CA7-D8C6875024E4}"/>
              </a:ext>
            </a:extLst>
          </p:cNvPr>
          <p:cNvSpPr txBox="1">
            <a:spLocks noChangeArrowheads="1"/>
          </p:cNvSpPr>
          <p:nvPr/>
        </p:nvSpPr>
        <p:spPr bwMode="auto">
          <a:xfrm>
            <a:off x="609600" y="3702050"/>
            <a:ext cx="10941570" cy="64135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600" b="1" dirty="0">
                <a:latin typeface="+mj-lt"/>
              </a:rPr>
              <a:t>2. Increase Our Faith – Rom. 10:17</a:t>
            </a:r>
          </a:p>
        </p:txBody>
      </p:sp>
      <p:sp>
        <p:nvSpPr>
          <p:cNvPr id="7176" name="Text Box 8">
            <a:extLst>
              <a:ext uri="{FF2B5EF4-FFF2-40B4-BE49-F238E27FC236}">
                <a16:creationId xmlns:a16="http://schemas.microsoft.com/office/drawing/2014/main" id="{3D0EFFDB-7A0C-4162-97D9-B6992E4EFD93}"/>
              </a:ext>
            </a:extLst>
          </p:cNvPr>
          <p:cNvSpPr txBox="1">
            <a:spLocks noChangeArrowheads="1"/>
          </p:cNvSpPr>
          <p:nvPr/>
        </p:nvSpPr>
        <p:spPr bwMode="auto">
          <a:xfrm>
            <a:off x="640830" y="4267200"/>
            <a:ext cx="10972800" cy="119062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600" b="1" i="1" dirty="0">
                <a:latin typeface="+mj-lt"/>
              </a:rPr>
              <a:t>So then faith cometh by hearing, and hearing by the word of God. </a:t>
            </a:r>
          </a:p>
        </p:txBody>
      </p:sp>
      <p:sp>
        <p:nvSpPr>
          <p:cNvPr id="7177" name="Text Box 9">
            <a:extLst>
              <a:ext uri="{FF2B5EF4-FFF2-40B4-BE49-F238E27FC236}">
                <a16:creationId xmlns:a16="http://schemas.microsoft.com/office/drawing/2014/main" id="{DE2FB247-58AE-4CD1-9F56-0CC51F3F9083}"/>
              </a:ext>
            </a:extLst>
          </p:cNvPr>
          <p:cNvSpPr txBox="1">
            <a:spLocks noChangeArrowheads="1"/>
          </p:cNvSpPr>
          <p:nvPr/>
        </p:nvSpPr>
        <p:spPr bwMode="auto">
          <a:xfrm>
            <a:off x="609600" y="4448175"/>
            <a:ext cx="10972800" cy="119062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600" dirty="0">
                <a:latin typeface="+mj-lt"/>
              </a:rPr>
              <a:t>3</a:t>
            </a:r>
            <a:r>
              <a:rPr lang="en-US" altLang="en-US" sz="3600" b="1" dirty="0">
                <a:latin typeface="+mj-lt"/>
              </a:rPr>
              <a:t>. Work With A Blessed Congregation Of God’s People – 2 Cor. 8:1ff</a:t>
            </a:r>
          </a:p>
        </p:txBody>
      </p:sp>
      <p:sp>
        <p:nvSpPr>
          <p:cNvPr id="7178" name="Text Box 10">
            <a:extLst>
              <a:ext uri="{FF2B5EF4-FFF2-40B4-BE49-F238E27FC236}">
                <a16:creationId xmlns:a16="http://schemas.microsoft.com/office/drawing/2014/main" id="{08E1B1FE-DC0D-4754-BE6A-93487142AFA3}"/>
              </a:ext>
            </a:extLst>
          </p:cNvPr>
          <p:cNvSpPr txBox="1">
            <a:spLocks noChangeArrowheads="1"/>
          </p:cNvSpPr>
          <p:nvPr/>
        </p:nvSpPr>
        <p:spPr bwMode="auto">
          <a:xfrm>
            <a:off x="640830" y="2116117"/>
            <a:ext cx="10972800" cy="3139321"/>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n-US" sz="3600" b="1" i="1" dirty="0">
                <a:latin typeface="+mj-lt"/>
              </a:rPr>
              <a:t>For I bear witness that according to their ability, yes, and beyond their ability, they were freely willing, imploring us with much urgency that we would receive the gift and the fellowship of the ministering to the saints.  </a:t>
            </a:r>
            <a:r>
              <a:rPr lang="en-US" sz="3600" dirty="0">
                <a:latin typeface="+mj-lt"/>
              </a:rPr>
              <a:t>(</a:t>
            </a:r>
            <a:r>
              <a:rPr lang="en-US" sz="3600" b="1" dirty="0">
                <a:latin typeface="+mj-lt"/>
              </a:rPr>
              <a:t>2 Corinthians 8:3-4</a:t>
            </a:r>
            <a:r>
              <a:rPr lang="en-US" sz="3600" dirty="0">
                <a:latin typeface="+mj-lt"/>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1000"/>
                                        <p:tgtEl>
                                          <p:spTgt spid="7171"/>
                                        </p:tgtEl>
                                      </p:cBhvr>
                                    </p:animEffect>
                                    <p:anim calcmode="lin" valueType="num">
                                      <p:cBhvr>
                                        <p:cTn id="8" dur="1000" fill="hold"/>
                                        <p:tgtEl>
                                          <p:spTgt spid="7171"/>
                                        </p:tgtEl>
                                        <p:attrNameLst>
                                          <p:attrName>ppt_x</p:attrName>
                                        </p:attrNameLst>
                                      </p:cBhvr>
                                      <p:tavLst>
                                        <p:tav tm="0">
                                          <p:val>
                                            <p:strVal val="#ppt_x"/>
                                          </p:val>
                                        </p:tav>
                                        <p:tav tm="100000">
                                          <p:val>
                                            <p:strVal val="#ppt_x"/>
                                          </p:val>
                                        </p:tav>
                                      </p:tavLst>
                                    </p:anim>
                                    <p:anim calcmode="lin" valueType="num">
                                      <p:cBhvr>
                                        <p:cTn id="9" dur="900" decel="100000" fill="hold"/>
                                        <p:tgtEl>
                                          <p:spTgt spid="7171"/>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171"/>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xit" presetSubtype="0" fill="hold" grpId="1" nodeType="clickEffect">
                                  <p:stCondLst>
                                    <p:cond delay="0"/>
                                  </p:stCondLst>
                                  <p:childTnLst>
                                    <p:animEffect transition="out" filter="fade">
                                      <p:cBhvr>
                                        <p:cTn id="14" dur="1000"/>
                                        <p:tgtEl>
                                          <p:spTgt spid="7171"/>
                                        </p:tgtEl>
                                      </p:cBhvr>
                                    </p:animEffect>
                                    <p:anim calcmode="lin" valueType="num">
                                      <p:cBhvr>
                                        <p:cTn id="15" dur="1000"/>
                                        <p:tgtEl>
                                          <p:spTgt spid="7171"/>
                                        </p:tgtEl>
                                        <p:attrNameLst>
                                          <p:attrName>ppt_x</p:attrName>
                                        </p:attrNameLst>
                                      </p:cBhvr>
                                      <p:tavLst>
                                        <p:tav tm="0">
                                          <p:val>
                                            <p:strVal val="ppt_x"/>
                                          </p:val>
                                        </p:tav>
                                        <p:tav tm="100000">
                                          <p:val>
                                            <p:strVal val="ppt_x"/>
                                          </p:val>
                                        </p:tav>
                                      </p:tavLst>
                                    </p:anim>
                                    <p:anim calcmode="lin" valueType="num">
                                      <p:cBhvr>
                                        <p:cTn id="16" dur="100" decel="100000"/>
                                        <p:tgtEl>
                                          <p:spTgt spid="7171"/>
                                        </p:tgtEl>
                                        <p:attrNameLst>
                                          <p:attrName>ppt_y</p:attrName>
                                        </p:attrNameLst>
                                      </p:cBhvr>
                                      <p:tavLst>
                                        <p:tav tm="0">
                                          <p:val>
                                            <p:strVal val="ppt_y"/>
                                          </p:val>
                                        </p:tav>
                                        <p:tav tm="100000">
                                          <p:val>
                                            <p:strVal val="ppt_y-.03"/>
                                          </p:val>
                                        </p:tav>
                                      </p:tavLst>
                                    </p:anim>
                                    <p:anim calcmode="lin" valueType="num">
                                      <p:cBhvr>
                                        <p:cTn id="17" dur="900" accel="100000">
                                          <p:stCondLst>
                                            <p:cond delay="100"/>
                                          </p:stCondLst>
                                        </p:cTn>
                                        <p:tgtEl>
                                          <p:spTgt spid="7171"/>
                                        </p:tgtEl>
                                        <p:attrNameLst>
                                          <p:attrName>ppt_y</p:attrName>
                                        </p:attrNameLst>
                                      </p:cBhvr>
                                      <p:tavLst>
                                        <p:tav tm="0">
                                          <p:val>
                                            <p:strVal val="ppt_y"/>
                                          </p:val>
                                        </p:tav>
                                        <p:tav tm="100000">
                                          <p:val>
                                            <p:strVal val="ppt_y+1"/>
                                          </p:val>
                                        </p:tav>
                                      </p:tavLst>
                                    </p:anim>
                                    <p:set>
                                      <p:cBhvr>
                                        <p:cTn id="18" dur="1" fill="hold">
                                          <p:stCondLst>
                                            <p:cond delay="999"/>
                                          </p:stCondLst>
                                        </p:cTn>
                                        <p:tgtEl>
                                          <p:spTgt spid="7171"/>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30" presetClass="entr" presetSubtype="0" fill="hold" grpId="0" nodeType="clickEffect">
                                  <p:stCondLst>
                                    <p:cond delay="0"/>
                                  </p:stCondLst>
                                  <p:childTnLst>
                                    <p:set>
                                      <p:cBhvr>
                                        <p:cTn id="22" dur="1" fill="hold">
                                          <p:stCondLst>
                                            <p:cond delay="0"/>
                                          </p:stCondLst>
                                        </p:cTn>
                                        <p:tgtEl>
                                          <p:spTgt spid="7172"/>
                                        </p:tgtEl>
                                        <p:attrNameLst>
                                          <p:attrName>style.visibility</p:attrName>
                                        </p:attrNameLst>
                                      </p:cBhvr>
                                      <p:to>
                                        <p:strVal val="visible"/>
                                      </p:to>
                                    </p:set>
                                    <p:animEffect transition="in" filter="fade">
                                      <p:cBhvr>
                                        <p:cTn id="23" dur="800" decel="100000"/>
                                        <p:tgtEl>
                                          <p:spTgt spid="7172"/>
                                        </p:tgtEl>
                                      </p:cBhvr>
                                    </p:animEffect>
                                    <p:anim calcmode="lin" valueType="num">
                                      <p:cBhvr>
                                        <p:cTn id="24" dur="800" decel="100000" fill="hold"/>
                                        <p:tgtEl>
                                          <p:spTgt spid="7172"/>
                                        </p:tgtEl>
                                        <p:attrNameLst>
                                          <p:attrName>style.rotation</p:attrName>
                                        </p:attrNameLst>
                                      </p:cBhvr>
                                      <p:tavLst>
                                        <p:tav tm="0">
                                          <p:val>
                                            <p:fltVal val="-90"/>
                                          </p:val>
                                        </p:tav>
                                        <p:tav tm="100000">
                                          <p:val>
                                            <p:fltVal val="0"/>
                                          </p:val>
                                        </p:tav>
                                      </p:tavLst>
                                    </p:anim>
                                    <p:anim calcmode="lin" valueType="num">
                                      <p:cBhvr>
                                        <p:cTn id="25" dur="800" decel="100000" fill="hold"/>
                                        <p:tgtEl>
                                          <p:spTgt spid="7172"/>
                                        </p:tgtEl>
                                        <p:attrNameLst>
                                          <p:attrName>ppt_x</p:attrName>
                                        </p:attrNameLst>
                                      </p:cBhvr>
                                      <p:tavLst>
                                        <p:tav tm="0">
                                          <p:val>
                                            <p:strVal val="#ppt_x+0.4"/>
                                          </p:val>
                                        </p:tav>
                                        <p:tav tm="100000">
                                          <p:val>
                                            <p:strVal val="#ppt_x-0.05"/>
                                          </p:val>
                                        </p:tav>
                                      </p:tavLst>
                                    </p:anim>
                                    <p:anim calcmode="lin" valueType="num">
                                      <p:cBhvr>
                                        <p:cTn id="26" dur="800" decel="100000" fill="hold"/>
                                        <p:tgtEl>
                                          <p:spTgt spid="7172"/>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7172"/>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7172"/>
                                        </p:tgtEl>
                                        <p:attrNameLst>
                                          <p:attrName>ppt_y</p:attrName>
                                        </p:attrNameLst>
                                      </p:cBhvr>
                                      <p:tavLst>
                                        <p:tav tm="0">
                                          <p:val>
                                            <p:strVal val="#ppt_y+0.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5" presetClass="entr" presetSubtype="0" fill="hold" grpId="0" nodeType="clickEffect">
                                  <p:stCondLst>
                                    <p:cond delay="0"/>
                                  </p:stCondLst>
                                  <p:childTnLst>
                                    <p:set>
                                      <p:cBhvr>
                                        <p:cTn id="32" dur="1" fill="hold">
                                          <p:stCondLst>
                                            <p:cond delay="0"/>
                                          </p:stCondLst>
                                        </p:cTn>
                                        <p:tgtEl>
                                          <p:spTgt spid="7173"/>
                                        </p:tgtEl>
                                        <p:attrNameLst>
                                          <p:attrName>style.visibility</p:attrName>
                                        </p:attrNameLst>
                                      </p:cBhvr>
                                      <p:to>
                                        <p:strVal val="visible"/>
                                      </p:to>
                                    </p:set>
                                    <p:anim calcmode="lin" valueType="num">
                                      <p:cBhvr>
                                        <p:cTn id="33" dur="1000" fill="hold"/>
                                        <p:tgtEl>
                                          <p:spTgt spid="7173"/>
                                        </p:tgtEl>
                                        <p:attrNameLst>
                                          <p:attrName>ppt_w</p:attrName>
                                        </p:attrNameLst>
                                      </p:cBhvr>
                                      <p:tavLst>
                                        <p:tav tm="0">
                                          <p:val>
                                            <p:fltVal val="0"/>
                                          </p:val>
                                        </p:tav>
                                        <p:tav tm="100000">
                                          <p:val>
                                            <p:strVal val="#ppt_w"/>
                                          </p:val>
                                        </p:tav>
                                      </p:tavLst>
                                    </p:anim>
                                    <p:anim calcmode="lin" valueType="num">
                                      <p:cBhvr>
                                        <p:cTn id="34" dur="1000" fill="hold"/>
                                        <p:tgtEl>
                                          <p:spTgt spid="7173"/>
                                        </p:tgtEl>
                                        <p:attrNameLst>
                                          <p:attrName>ppt_h</p:attrName>
                                        </p:attrNameLst>
                                      </p:cBhvr>
                                      <p:tavLst>
                                        <p:tav tm="0">
                                          <p:val>
                                            <p:fltVal val="0"/>
                                          </p:val>
                                        </p:tav>
                                        <p:tav tm="100000">
                                          <p:val>
                                            <p:strVal val="#ppt_h"/>
                                          </p:val>
                                        </p:tav>
                                      </p:tavLst>
                                    </p:anim>
                                    <p:anim calcmode="lin" valueType="num">
                                      <p:cBhvr>
                                        <p:cTn id="35" dur="1000" fill="hold"/>
                                        <p:tgtEl>
                                          <p:spTgt spid="7173"/>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717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37" presetClass="entr" presetSubtype="0" fill="hold" grpId="0" nodeType="clickEffect">
                                  <p:stCondLst>
                                    <p:cond delay="0"/>
                                  </p:stCondLst>
                                  <p:childTnLst>
                                    <p:set>
                                      <p:cBhvr>
                                        <p:cTn id="40" dur="1" fill="hold">
                                          <p:stCondLst>
                                            <p:cond delay="0"/>
                                          </p:stCondLst>
                                        </p:cTn>
                                        <p:tgtEl>
                                          <p:spTgt spid="7174"/>
                                        </p:tgtEl>
                                        <p:attrNameLst>
                                          <p:attrName>style.visibility</p:attrName>
                                        </p:attrNameLst>
                                      </p:cBhvr>
                                      <p:to>
                                        <p:strVal val="visible"/>
                                      </p:to>
                                    </p:set>
                                    <p:animEffect transition="in" filter="fade">
                                      <p:cBhvr>
                                        <p:cTn id="41" dur="1000"/>
                                        <p:tgtEl>
                                          <p:spTgt spid="7174"/>
                                        </p:tgtEl>
                                      </p:cBhvr>
                                    </p:animEffect>
                                    <p:anim calcmode="lin" valueType="num">
                                      <p:cBhvr>
                                        <p:cTn id="42" dur="1000" fill="hold"/>
                                        <p:tgtEl>
                                          <p:spTgt spid="7174"/>
                                        </p:tgtEl>
                                        <p:attrNameLst>
                                          <p:attrName>ppt_x</p:attrName>
                                        </p:attrNameLst>
                                      </p:cBhvr>
                                      <p:tavLst>
                                        <p:tav tm="0">
                                          <p:val>
                                            <p:strVal val="#ppt_x"/>
                                          </p:val>
                                        </p:tav>
                                        <p:tav tm="100000">
                                          <p:val>
                                            <p:strVal val="#ppt_x"/>
                                          </p:val>
                                        </p:tav>
                                      </p:tavLst>
                                    </p:anim>
                                    <p:anim calcmode="lin" valueType="num">
                                      <p:cBhvr>
                                        <p:cTn id="43" dur="900" decel="100000" fill="hold"/>
                                        <p:tgtEl>
                                          <p:spTgt spid="7174"/>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7174"/>
                                        </p:tgtEl>
                                        <p:attrNameLst>
                                          <p:attrName>ppt_y</p:attrName>
                                        </p:attrNameLst>
                                      </p:cBhvr>
                                      <p:tavLst>
                                        <p:tav tm="0">
                                          <p:val>
                                            <p:strVal val="#ppt_y-.03"/>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37" presetClass="exit" presetSubtype="0" fill="hold" grpId="1" nodeType="clickEffect">
                                  <p:stCondLst>
                                    <p:cond delay="0"/>
                                  </p:stCondLst>
                                  <p:childTnLst>
                                    <p:animEffect transition="out" filter="fade">
                                      <p:cBhvr>
                                        <p:cTn id="48" dur="1000"/>
                                        <p:tgtEl>
                                          <p:spTgt spid="7174"/>
                                        </p:tgtEl>
                                      </p:cBhvr>
                                    </p:animEffect>
                                    <p:anim calcmode="lin" valueType="num">
                                      <p:cBhvr>
                                        <p:cTn id="49" dur="1000"/>
                                        <p:tgtEl>
                                          <p:spTgt spid="7174"/>
                                        </p:tgtEl>
                                        <p:attrNameLst>
                                          <p:attrName>ppt_x</p:attrName>
                                        </p:attrNameLst>
                                      </p:cBhvr>
                                      <p:tavLst>
                                        <p:tav tm="0">
                                          <p:val>
                                            <p:strVal val="ppt_x"/>
                                          </p:val>
                                        </p:tav>
                                        <p:tav tm="100000">
                                          <p:val>
                                            <p:strVal val="ppt_x"/>
                                          </p:val>
                                        </p:tav>
                                      </p:tavLst>
                                    </p:anim>
                                    <p:anim calcmode="lin" valueType="num">
                                      <p:cBhvr>
                                        <p:cTn id="50" dur="100" decel="100000"/>
                                        <p:tgtEl>
                                          <p:spTgt spid="7174"/>
                                        </p:tgtEl>
                                        <p:attrNameLst>
                                          <p:attrName>ppt_y</p:attrName>
                                        </p:attrNameLst>
                                      </p:cBhvr>
                                      <p:tavLst>
                                        <p:tav tm="0">
                                          <p:val>
                                            <p:strVal val="ppt_y"/>
                                          </p:val>
                                        </p:tav>
                                        <p:tav tm="100000">
                                          <p:val>
                                            <p:strVal val="ppt_y-.03"/>
                                          </p:val>
                                        </p:tav>
                                      </p:tavLst>
                                    </p:anim>
                                    <p:anim calcmode="lin" valueType="num">
                                      <p:cBhvr>
                                        <p:cTn id="51" dur="900" accel="100000">
                                          <p:stCondLst>
                                            <p:cond delay="100"/>
                                          </p:stCondLst>
                                        </p:cTn>
                                        <p:tgtEl>
                                          <p:spTgt spid="7174"/>
                                        </p:tgtEl>
                                        <p:attrNameLst>
                                          <p:attrName>ppt_y</p:attrName>
                                        </p:attrNameLst>
                                      </p:cBhvr>
                                      <p:tavLst>
                                        <p:tav tm="0">
                                          <p:val>
                                            <p:strVal val="ppt_y"/>
                                          </p:val>
                                        </p:tav>
                                        <p:tav tm="100000">
                                          <p:val>
                                            <p:strVal val="ppt_y+1"/>
                                          </p:val>
                                        </p:tav>
                                      </p:tavLst>
                                    </p:anim>
                                    <p:set>
                                      <p:cBhvr>
                                        <p:cTn id="52" dur="1" fill="hold">
                                          <p:stCondLst>
                                            <p:cond delay="999"/>
                                          </p:stCondLst>
                                        </p:cTn>
                                        <p:tgtEl>
                                          <p:spTgt spid="7174"/>
                                        </p:tgtEl>
                                        <p:attrNameLst>
                                          <p:attrName>style.visibility</p:attrName>
                                        </p:attrNameLst>
                                      </p:cBhvr>
                                      <p:to>
                                        <p:strVal val="hidden"/>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5" presetClass="entr" presetSubtype="0" fill="hold" grpId="0" nodeType="clickEffect">
                                  <p:stCondLst>
                                    <p:cond delay="0"/>
                                  </p:stCondLst>
                                  <p:childTnLst>
                                    <p:set>
                                      <p:cBhvr>
                                        <p:cTn id="56" dur="1" fill="hold">
                                          <p:stCondLst>
                                            <p:cond delay="0"/>
                                          </p:stCondLst>
                                        </p:cTn>
                                        <p:tgtEl>
                                          <p:spTgt spid="7175"/>
                                        </p:tgtEl>
                                        <p:attrNameLst>
                                          <p:attrName>style.visibility</p:attrName>
                                        </p:attrNameLst>
                                      </p:cBhvr>
                                      <p:to>
                                        <p:strVal val="visible"/>
                                      </p:to>
                                    </p:set>
                                    <p:anim calcmode="lin" valueType="num">
                                      <p:cBhvr>
                                        <p:cTn id="57" dur="1000" fill="hold"/>
                                        <p:tgtEl>
                                          <p:spTgt spid="7175"/>
                                        </p:tgtEl>
                                        <p:attrNameLst>
                                          <p:attrName>ppt_w</p:attrName>
                                        </p:attrNameLst>
                                      </p:cBhvr>
                                      <p:tavLst>
                                        <p:tav tm="0">
                                          <p:val>
                                            <p:fltVal val="0"/>
                                          </p:val>
                                        </p:tav>
                                        <p:tav tm="100000">
                                          <p:val>
                                            <p:strVal val="#ppt_w"/>
                                          </p:val>
                                        </p:tav>
                                      </p:tavLst>
                                    </p:anim>
                                    <p:anim calcmode="lin" valueType="num">
                                      <p:cBhvr>
                                        <p:cTn id="58" dur="1000" fill="hold"/>
                                        <p:tgtEl>
                                          <p:spTgt spid="7175"/>
                                        </p:tgtEl>
                                        <p:attrNameLst>
                                          <p:attrName>ppt_h</p:attrName>
                                        </p:attrNameLst>
                                      </p:cBhvr>
                                      <p:tavLst>
                                        <p:tav tm="0">
                                          <p:val>
                                            <p:fltVal val="0"/>
                                          </p:val>
                                        </p:tav>
                                        <p:tav tm="100000">
                                          <p:val>
                                            <p:strVal val="#ppt_h"/>
                                          </p:val>
                                        </p:tav>
                                      </p:tavLst>
                                    </p:anim>
                                    <p:anim calcmode="lin" valueType="num">
                                      <p:cBhvr>
                                        <p:cTn id="59" dur="1000" fill="hold"/>
                                        <p:tgtEl>
                                          <p:spTgt spid="7175"/>
                                        </p:tgtEl>
                                        <p:attrNameLst>
                                          <p:attrName>ppt_x</p:attrName>
                                        </p:attrNameLst>
                                      </p:cBhvr>
                                      <p:tavLst>
                                        <p:tav tm="0" fmla="#ppt_x+(cos(-2*pi*(1-$))*-#ppt_x-sin(-2*pi*(1-$))*(1-#ppt_y))*(1-$)">
                                          <p:val>
                                            <p:fltVal val="0"/>
                                          </p:val>
                                        </p:tav>
                                        <p:tav tm="100000">
                                          <p:val>
                                            <p:fltVal val="1"/>
                                          </p:val>
                                        </p:tav>
                                      </p:tavLst>
                                    </p:anim>
                                    <p:anim calcmode="lin" valueType="num">
                                      <p:cBhvr>
                                        <p:cTn id="60" dur="1000" fill="hold"/>
                                        <p:tgtEl>
                                          <p:spTgt spid="717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55" presetClass="entr" presetSubtype="0" fill="hold" grpId="0" nodeType="clickEffect">
                                  <p:stCondLst>
                                    <p:cond delay="0"/>
                                  </p:stCondLst>
                                  <p:childTnLst>
                                    <p:set>
                                      <p:cBhvr>
                                        <p:cTn id="64" dur="1" fill="hold">
                                          <p:stCondLst>
                                            <p:cond delay="0"/>
                                          </p:stCondLst>
                                        </p:cTn>
                                        <p:tgtEl>
                                          <p:spTgt spid="7176"/>
                                        </p:tgtEl>
                                        <p:attrNameLst>
                                          <p:attrName>style.visibility</p:attrName>
                                        </p:attrNameLst>
                                      </p:cBhvr>
                                      <p:to>
                                        <p:strVal val="visible"/>
                                      </p:to>
                                    </p:set>
                                    <p:anim calcmode="lin" valueType="num">
                                      <p:cBhvr>
                                        <p:cTn id="65" dur="1000" fill="hold"/>
                                        <p:tgtEl>
                                          <p:spTgt spid="7176"/>
                                        </p:tgtEl>
                                        <p:attrNameLst>
                                          <p:attrName>ppt_w</p:attrName>
                                        </p:attrNameLst>
                                      </p:cBhvr>
                                      <p:tavLst>
                                        <p:tav tm="0">
                                          <p:val>
                                            <p:strVal val="#ppt_w*0.70"/>
                                          </p:val>
                                        </p:tav>
                                        <p:tav tm="100000">
                                          <p:val>
                                            <p:strVal val="#ppt_w"/>
                                          </p:val>
                                        </p:tav>
                                      </p:tavLst>
                                    </p:anim>
                                    <p:anim calcmode="lin" valueType="num">
                                      <p:cBhvr>
                                        <p:cTn id="66" dur="1000" fill="hold"/>
                                        <p:tgtEl>
                                          <p:spTgt spid="7176"/>
                                        </p:tgtEl>
                                        <p:attrNameLst>
                                          <p:attrName>ppt_h</p:attrName>
                                        </p:attrNameLst>
                                      </p:cBhvr>
                                      <p:tavLst>
                                        <p:tav tm="0">
                                          <p:val>
                                            <p:strVal val="#ppt_h"/>
                                          </p:val>
                                        </p:tav>
                                        <p:tav tm="100000">
                                          <p:val>
                                            <p:strVal val="#ppt_h"/>
                                          </p:val>
                                        </p:tav>
                                      </p:tavLst>
                                    </p:anim>
                                    <p:animEffect transition="in" filter="fade">
                                      <p:cBhvr>
                                        <p:cTn id="67" dur="1000"/>
                                        <p:tgtEl>
                                          <p:spTgt spid="7176"/>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3" presetClass="exit" presetSubtype="32" fill="hold" grpId="1" nodeType="clickEffect">
                                  <p:stCondLst>
                                    <p:cond delay="0"/>
                                  </p:stCondLst>
                                  <p:childTnLst>
                                    <p:anim calcmode="lin" valueType="num">
                                      <p:cBhvr>
                                        <p:cTn id="71" dur="500"/>
                                        <p:tgtEl>
                                          <p:spTgt spid="7176"/>
                                        </p:tgtEl>
                                        <p:attrNameLst>
                                          <p:attrName>ppt_w</p:attrName>
                                        </p:attrNameLst>
                                      </p:cBhvr>
                                      <p:tavLst>
                                        <p:tav tm="0">
                                          <p:val>
                                            <p:strVal val="ppt_w"/>
                                          </p:val>
                                        </p:tav>
                                        <p:tav tm="100000">
                                          <p:val>
                                            <p:fltVal val="0"/>
                                          </p:val>
                                        </p:tav>
                                      </p:tavLst>
                                    </p:anim>
                                    <p:anim calcmode="lin" valueType="num">
                                      <p:cBhvr>
                                        <p:cTn id="72" dur="500"/>
                                        <p:tgtEl>
                                          <p:spTgt spid="7176"/>
                                        </p:tgtEl>
                                        <p:attrNameLst>
                                          <p:attrName>ppt_h</p:attrName>
                                        </p:attrNameLst>
                                      </p:cBhvr>
                                      <p:tavLst>
                                        <p:tav tm="0">
                                          <p:val>
                                            <p:strVal val="ppt_h"/>
                                          </p:val>
                                        </p:tav>
                                        <p:tav tm="100000">
                                          <p:val>
                                            <p:fltVal val="0"/>
                                          </p:val>
                                        </p:tav>
                                      </p:tavLst>
                                    </p:anim>
                                    <p:set>
                                      <p:cBhvr>
                                        <p:cTn id="73" dur="1" fill="hold">
                                          <p:stCondLst>
                                            <p:cond delay="499"/>
                                          </p:stCondLst>
                                        </p:cTn>
                                        <p:tgtEl>
                                          <p:spTgt spid="7176"/>
                                        </p:tgtEl>
                                        <p:attrNameLst>
                                          <p:attrName>style.visibility</p:attrName>
                                        </p:attrNameLst>
                                      </p:cBhvr>
                                      <p:to>
                                        <p:strVal val="hidden"/>
                                      </p:to>
                                    </p:set>
                                  </p:childTnLst>
                                </p:cTn>
                              </p:par>
                            </p:childTnLst>
                          </p:cTn>
                        </p:par>
                      </p:childTnLst>
                    </p:cTn>
                  </p:par>
                  <p:par>
                    <p:cTn id="74" fill="hold" nodeType="clickPar">
                      <p:stCondLst>
                        <p:cond delay="indefinite"/>
                      </p:stCondLst>
                      <p:childTnLst>
                        <p:par>
                          <p:cTn id="75" fill="hold" nodeType="withGroup">
                            <p:stCondLst>
                              <p:cond delay="0"/>
                            </p:stCondLst>
                            <p:childTnLst>
                              <p:par>
                                <p:cTn id="76" presetID="15" presetClass="entr" presetSubtype="0" fill="hold" grpId="0" nodeType="clickEffect">
                                  <p:stCondLst>
                                    <p:cond delay="0"/>
                                  </p:stCondLst>
                                  <p:childTnLst>
                                    <p:set>
                                      <p:cBhvr>
                                        <p:cTn id="77" dur="1" fill="hold">
                                          <p:stCondLst>
                                            <p:cond delay="0"/>
                                          </p:stCondLst>
                                        </p:cTn>
                                        <p:tgtEl>
                                          <p:spTgt spid="7177"/>
                                        </p:tgtEl>
                                        <p:attrNameLst>
                                          <p:attrName>style.visibility</p:attrName>
                                        </p:attrNameLst>
                                      </p:cBhvr>
                                      <p:to>
                                        <p:strVal val="visible"/>
                                      </p:to>
                                    </p:set>
                                    <p:anim calcmode="lin" valueType="num">
                                      <p:cBhvr>
                                        <p:cTn id="78" dur="1000" fill="hold"/>
                                        <p:tgtEl>
                                          <p:spTgt spid="7177"/>
                                        </p:tgtEl>
                                        <p:attrNameLst>
                                          <p:attrName>ppt_w</p:attrName>
                                        </p:attrNameLst>
                                      </p:cBhvr>
                                      <p:tavLst>
                                        <p:tav tm="0">
                                          <p:val>
                                            <p:fltVal val="0"/>
                                          </p:val>
                                        </p:tav>
                                        <p:tav tm="100000">
                                          <p:val>
                                            <p:strVal val="#ppt_w"/>
                                          </p:val>
                                        </p:tav>
                                      </p:tavLst>
                                    </p:anim>
                                    <p:anim calcmode="lin" valueType="num">
                                      <p:cBhvr>
                                        <p:cTn id="79" dur="1000" fill="hold"/>
                                        <p:tgtEl>
                                          <p:spTgt spid="7177"/>
                                        </p:tgtEl>
                                        <p:attrNameLst>
                                          <p:attrName>ppt_h</p:attrName>
                                        </p:attrNameLst>
                                      </p:cBhvr>
                                      <p:tavLst>
                                        <p:tav tm="0">
                                          <p:val>
                                            <p:fltVal val="0"/>
                                          </p:val>
                                        </p:tav>
                                        <p:tav tm="100000">
                                          <p:val>
                                            <p:strVal val="#ppt_h"/>
                                          </p:val>
                                        </p:tav>
                                      </p:tavLst>
                                    </p:anim>
                                    <p:anim calcmode="lin" valueType="num">
                                      <p:cBhvr>
                                        <p:cTn id="80" dur="1000" fill="hold"/>
                                        <p:tgtEl>
                                          <p:spTgt spid="7177"/>
                                        </p:tgtEl>
                                        <p:attrNameLst>
                                          <p:attrName>ppt_x</p:attrName>
                                        </p:attrNameLst>
                                      </p:cBhvr>
                                      <p:tavLst>
                                        <p:tav tm="0" fmla="#ppt_x+(cos(-2*pi*(1-$))*-#ppt_x-sin(-2*pi*(1-$))*(1-#ppt_y))*(1-$)">
                                          <p:val>
                                            <p:fltVal val="0"/>
                                          </p:val>
                                        </p:tav>
                                        <p:tav tm="100000">
                                          <p:val>
                                            <p:fltVal val="1"/>
                                          </p:val>
                                        </p:tav>
                                      </p:tavLst>
                                    </p:anim>
                                    <p:anim calcmode="lin" valueType="num">
                                      <p:cBhvr>
                                        <p:cTn id="81" dur="1000" fill="hold"/>
                                        <p:tgtEl>
                                          <p:spTgt spid="717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2" fill="hold" nodeType="clickPar">
                      <p:stCondLst>
                        <p:cond delay="indefinite"/>
                      </p:stCondLst>
                      <p:childTnLst>
                        <p:par>
                          <p:cTn id="83" fill="hold" nodeType="withGroup">
                            <p:stCondLst>
                              <p:cond delay="0"/>
                            </p:stCondLst>
                            <p:childTnLst>
                              <p:par>
                                <p:cTn id="84" presetID="37" presetClass="entr" presetSubtype="0" fill="hold" grpId="0" nodeType="clickEffect">
                                  <p:stCondLst>
                                    <p:cond delay="0"/>
                                  </p:stCondLst>
                                  <p:childTnLst>
                                    <p:set>
                                      <p:cBhvr>
                                        <p:cTn id="85" dur="1" fill="hold">
                                          <p:stCondLst>
                                            <p:cond delay="0"/>
                                          </p:stCondLst>
                                        </p:cTn>
                                        <p:tgtEl>
                                          <p:spTgt spid="7178"/>
                                        </p:tgtEl>
                                        <p:attrNameLst>
                                          <p:attrName>style.visibility</p:attrName>
                                        </p:attrNameLst>
                                      </p:cBhvr>
                                      <p:to>
                                        <p:strVal val="visible"/>
                                      </p:to>
                                    </p:set>
                                    <p:animEffect transition="in" filter="fade">
                                      <p:cBhvr>
                                        <p:cTn id="86" dur="1000"/>
                                        <p:tgtEl>
                                          <p:spTgt spid="7178"/>
                                        </p:tgtEl>
                                      </p:cBhvr>
                                    </p:animEffect>
                                    <p:anim calcmode="lin" valueType="num">
                                      <p:cBhvr>
                                        <p:cTn id="87" dur="1000" fill="hold"/>
                                        <p:tgtEl>
                                          <p:spTgt spid="7178"/>
                                        </p:tgtEl>
                                        <p:attrNameLst>
                                          <p:attrName>ppt_x</p:attrName>
                                        </p:attrNameLst>
                                      </p:cBhvr>
                                      <p:tavLst>
                                        <p:tav tm="0">
                                          <p:val>
                                            <p:strVal val="#ppt_x"/>
                                          </p:val>
                                        </p:tav>
                                        <p:tav tm="100000">
                                          <p:val>
                                            <p:strVal val="#ppt_x"/>
                                          </p:val>
                                        </p:tav>
                                      </p:tavLst>
                                    </p:anim>
                                    <p:anim calcmode="lin" valueType="num">
                                      <p:cBhvr>
                                        <p:cTn id="88" dur="900" decel="100000" fill="hold"/>
                                        <p:tgtEl>
                                          <p:spTgt spid="7178"/>
                                        </p:tgtEl>
                                        <p:attrNameLst>
                                          <p:attrName>ppt_y</p:attrName>
                                        </p:attrNameLst>
                                      </p:cBhvr>
                                      <p:tavLst>
                                        <p:tav tm="0">
                                          <p:val>
                                            <p:strVal val="#ppt_y+1"/>
                                          </p:val>
                                        </p:tav>
                                        <p:tav tm="100000">
                                          <p:val>
                                            <p:strVal val="#ppt_y-.03"/>
                                          </p:val>
                                        </p:tav>
                                      </p:tavLst>
                                    </p:anim>
                                    <p:anim calcmode="lin" valueType="num">
                                      <p:cBhvr>
                                        <p:cTn id="89" dur="100" accel="100000" fill="hold">
                                          <p:stCondLst>
                                            <p:cond delay="900"/>
                                          </p:stCondLst>
                                        </p:cTn>
                                        <p:tgtEl>
                                          <p:spTgt spid="7178"/>
                                        </p:tgtEl>
                                        <p:attrNameLst>
                                          <p:attrName>ppt_y</p:attrName>
                                        </p:attrNameLst>
                                      </p:cBhvr>
                                      <p:tavLst>
                                        <p:tav tm="0">
                                          <p:val>
                                            <p:strVal val="#ppt_y-.03"/>
                                          </p:val>
                                        </p:tav>
                                        <p:tav tm="100000">
                                          <p:val>
                                            <p:strVal val="#ppt_y"/>
                                          </p:val>
                                        </p:tav>
                                      </p:tavLst>
                                    </p:anim>
                                  </p:childTnLst>
                                </p:cTn>
                              </p:par>
                            </p:childTnLst>
                          </p:cTn>
                        </p:par>
                      </p:childTnLst>
                    </p:cTn>
                  </p:par>
                  <p:par>
                    <p:cTn id="90" fill="hold" nodeType="clickPar">
                      <p:stCondLst>
                        <p:cond delay="indefinite"/>
                      </p:stCondLst>
                      <p:childTnLst>
                        <p:par>
                          <p:cTn id="91" fill="hold" nodeType="withGroup">
                            <p:stCondLst>
                              <p:cond delay="0"/>
                            </p:stCondLst>
                            <p:childTnLst>
                              <p:par>
                                <p:cTn id="92" presetID="37" presetClass="exit" presetSubtype="0" fill="hold" grpId="1" nodeType="clickEffect">
                                  <p:stCondLst>
                                    <p:cond delay="0"/>
                                  </p:stCondLst>
                                  <p:childTnLst>
                                    <p:animEffect transition="out" filter="fade">
                                      <p:cBhvr>
                                        <p:cTn id="93" dur="1000"/>
                                        <p:tgtEl>
                                          <p:spTgt spid="7178"/>
                                        </p:tgtEl>
                                      </p:cBhvr>
                                    </p:animEffect>
                                    <p:anim calcmode="lin" valueType="num">
                                      <p:cBhvr>
                                        <p:cTn id="94" dur="1000"/>
                                        <p:tgtEl>
                                          <p:spTgt spid="7178"/>
                                        </p:tgtEl>
                                        <p:attrNameLst>
                                          <p:attrName>ppt_x</p:attrName>
                                        </p:attrNameLst>
                                      </p:cBhvr>
                                      <p:tavLst>
                                        <p:tav tm="0">
                                          <p:val>
                                            <p:strVal val="ppt_x"/>
                                          </p:val>
                                        </p:tav>
                                        <p:tav tm="100000">
                                          <p:val>
                                            <p:strVal val="ppt_x"/>
                                          </p:val>
                                        </p:tav>
                                      </p:tavLst>
                                    </p:anim>
                                    <p:anim calcmode="lin" valueType="num">
                                      <p:cBhvr>
                                        <p:cTn id="95" dur="100" decel="100000"/>
                                        <p:tgtEl>
                                          <p:spTgt spid="7178"/>
                                        </p:tgtEl>
                                        <p:attrNameLst>
                                          <p:attrName>ppt_y</p:attrName>
                                        </p:attrNameLst>
                                      </p:cBhvr>
                                      <p:tavLst>
                                        <p:tav tm="0">
                                          <p:val>
                                            <p:strVal val="ppt_y"/>
                                          </p:val>
                                        </p:tav>
                                        <p:tav tm="100000">
                                          <p:val>
                                            <p:strVal val="ppt_y-.03"/>
                                          </p:val>
                                        </p:tav>
                                      </p:tavLst>
                                    </p:anim>
                                    <p:anim calcmode="lin" valueType="num">
                                      <p:cBhvr>
                                        <p:cTn id="96" dur="900" accel="100000">
                                          <p:stCondLst>
                                            <p:cond delay="100"/>
                                          </p:stCondLst>
                                        </p:cTn>
                                        <p:tgtEl>
                                          <p:spTgt spid="7178"/>
                                        </p:tgtEl>
                                        <p:attrNameLst>
                                          <p:attrName>ppt_y</p:attrName>
                                        </p:attrNameLst>
                                      </p:cBhvr>
                                      <p:tavLst>
                                        <p:tav tm="0">
                                          <p:val>
                                            <p:strVal val="ppt_y"/>
                                          </p:val>
                                        </p:tav>
                                        <p:tav tm="100000">
                                          <p:val>
                                            <p:strVal val="ppt_y+1"/>
                                          </p:val>
                                        </p:tav>
                                      </p:tavLst>
                                    </p:anim>
                                    <p:set>
                                      <p:cBhvr>
                                        <p:cTn id="97" dur="1" fill="hold">
                                          <p:stCondLst>
                                            <p:cond delay="999"/>
                                          </p:stCondLst>
                                        </p:cTn>
                                        <p:tgtEl>
                                          <p:spTgt spid="717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7171" grpId="1" animBg="1"/>
      <p:bldP spid="7172" grpId="0" animBg="1"/>
      <p:bldP spid="7173" grpId="0" animBg="1"/>
      <p:bldP spid="7174" grpId="0" animBg="1"/>
      <p:bldP spid="7174" grpId="1" animBg="1"/>
      <p:bldP spid="7175" grpId="0" animBg="1"/>
      <p:bldP spid="7176" grpId="0" animBg="1"/>
      <p:bldP spid="7176" grpId="1" animBg="1"/>
      <p:bldP spid="7177" grpId="0" animBg="1"/>
      <p:bldP spid="7178" grpId="0" animBg="1"/>
      <p:bldP spid="7178" grpId="1"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ext Box 2">
            <a:extLst>
              <a:ext uri="{FF2B5EF4-FFF2-40B4-BE49-F238E27FC236}">
                <a16:creationId xmlns:a16="http://schemas.microsoft.com/office/drawing/2014/main" id="{286CE00A-FFE8-4561-BF33-4ECD56D6C16A}"/>
              </a:ext>
            </a:extLst>
          </p:cNvPr>
          <p:cNvSpPr txBox="1">
            <a:spLocks noChangeArrowheads="1"/>
          </p:cNvSpPr>
          <p:nvPr/>
        </p:nvSpPr>
        <p:spPr bwMode="auto">
          <a:xfrm>
            <a:off x="609600" y="663714"/>
            <a:ext cx="109728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3600" b="1" dirty="0">
                <a:solidFill>
                  <a:srgbClr val="000000"/>
                </a:solidFill>
                <a:latin typeface="+mj-lt"/>
              </a:rPr>
              <a:t>Follow </a:t>
            </a:r>
            <a:r>
              <a:rPr lang="en-US" altLang="en-US" sz="4000" b="1" dirty="0">
                <a:solidFill>
                  <a:srgbClr val="000000"/>
                </a:solidFill>
                <a:latin typeface="+mj-lt"/>
              </a:rPr>
              <a:t>the</a:t>
            </a:r>
            <a:r>
              <a:rPr lang="en-US" altLang="en-US" sz="3600" b="1" dirty="0">
                <a:solidFill>
                  <a:srgbClr val="000000"/>
                </a:solidFill>
                <a:latin typeface="+mj-lt"/>
              </a:rPr>
              <a:t> Example of the Faithful </a:t>
            </a:r>
          </a:p>
        </p:txBody>
      </p:sp>
      <p:sp>
        <p:nvSpPr>
          <p:cNvPr id="8195" name="Text Box 3">
            <a:extLst>
              <a:ext uri="{FF2B5EF4-FFF2-40B4-BE49-F238E27FC236}">
                <a16:creationId xmlns:a16="http://schemas.microsoft.com/office/drawing/2014/main" id="{1B488C47-3E52-4431-B397-7873EE72E4B1}"/>
              </a:ext>
            </a:extLst>
          </p:cNvPr>
          <p:cNvSpPr txBox="1">
            <a:spLocks noChangeArrowheads="1"/>
          </p:cNvSpPr>
          <p:nvPr/>
        </p:nvSpPr>
        <p:spPr bwMode="auto">
          <a:xfrm>
            <a:off x="619593" y="2209800"/>
            <a:ext cx="10972800" cy="646331"/>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600" b="1" dirty="0">
                <a:latin typeface="+mj-lt"/>
              </a:rPr>
              <a:t>God’s Promise To Abram –    Gen. 12:1-3</a:t>
            </a:r>
          </a:p>
        </p:txBody>
      </p:sp>
      <p:sp>
        <p:nvSpPr>
          <p:cNvPr id="8196" name="Text Box 4">
            <a:extLst>
              <a:ext uri="{FF2B5EF4-FFF2-40B4-BE49-F238E27FC236}">
                <a16:creationId xmlns:a16="http://schemas.microsoft.com/office/drawing/2014/main" id="{3A2798F9-7BFB-47D9-8845-1E682879AB46}"/>
              </a:ext>
            </a:extLst>
          </p:cNvPr>
          <p:cNvSpPr txBox="1">
            <a:spLocks noChangeArrowheads="1"/>
          </p:cNvSpPr>
          <p:nvPr/>
        </p:nvSpPr>
        <p:spPr bwMode="auto">
          <a:xfrm>
            <a:off x="623341" y="3429000"/>
            <a:ext cx="10972800" cy="203132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3600" b="1" i="1" dirty="0">
                <a:latin typeface="+mj-lt"/>
              </a:rPr>
              <a:t>I will make you a great nation; I will bless you And make your name great; And you shall be a blessing. </a:t>
            </a:r>
            <a:r>
              <a:rPr lang="en-US" sz="3600" dirty="0">
                <a:latin typeface="+mj-lt"/>
              </a:rPr>
              <a:t>(</a:t>
            </a:r>
            <a:r>
              <a:rPr lang="en-US" sz="3600" b="1" dirty="0">
                <a:latin typeface="+mj-lt"/>
              </a:rPr>
              <a:t>Genesis 12:2</a:t>
            </a:r>
            <a:r>
              <a:rPr lang="en-US" sz="3600" dirty="0">
                <a:latin typeface="+mj-lt"/>
              </a:rPr>
              <a:t>)</a:t>
            </a:r>
          </a:p>
          <a:p>
            <a:endParaRPr lang="en-US" dirty="0"/>
          </a:p>
        </p:txBody>
      </p:sp>
      <p:sp>
        <p:nvSpPr>
          <p:cNvPr id="8197" name="Text Box 5">
            <a:extLst>
              <a:ext uri="{FF2B5EF4-FFF2-40B4-BE49-F238E27FC236}">
                <a16:creationId xmlns:a16="http://schemas.microsoft.com/office/drawing/2014/main" id="{995FD7AA-35C7-44E3-A8C3-1DB1D0C1DD5F}"/>
              </a:ext>
            </a:extLst>
          </p:cNvPr>
          <p:cNvSpPr txBox="1">
            <a:spLocks noChangeArrowheads="1"/>
          </p:cNvSpPr>
          <p:nvPr/>
        </p:nvSpPr>
        <p:spPr bwMode="auto">
          <a:xfrm>
            <a:off x="599607" y="1563469"/>
            <a:ext cx="10972800" cy="646331"/>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600" b="1" dirty="0">
                <a:latin typeface="+mj-lt"/>
              </a:rPr>
              <a:t>Hebrews 11 - Tells Of The Hall Of Fame Of Faith</a:t>
            </a:r>
          </a:p>
        </p:txBody>
      </p:sp>
      <p:sp>
        <p:nvSpPr>
          <p:cNvPr id="8198" name="Text Box 6">
            <a:extLst>
              <a:ext uri="{FF2B5EF4-FFF2-40B4-BE49-F238E27FC236}">
                <a16:creationId xmlns:a16="http://schemas.microsoft.com/office/drawing/2014/main" id="{751F2E88-04C9-48C2-A369-DF7D6F88780F}"/>
              </a:ext>
            </a:extLst>
          </p:cNvPr>
          <p:cNvSpPr txBox="1">
            <a:spLocks noChangeArrowheads="1"/>
          </p:cNvSpPr>
          <p:nvPr/>
        </p:nvSpPr>
        <p:spPr bwMode="auto">
          <a:xfrm>
            <a:off x="457200" y="3071841"/>
            <a:ext cx="10972800" cy="646331"/>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600" b="1" dirty="0">
                <a:latin typeface="+mj-lt"/>
              </a:rPr>
              <a:t>Abraham Followed God – Heb.11:8-10</a:t>
            </a:r>
          </a:p>
        </p:txBody>
      </p:sp>
      <p:sp>
        <p:nvSpPr>
          <p:cNvPr id="8199" name="Text Box 7">
            <a:extLst>
              <a:ext uri="{FF2B5EF4-FFF2-40B4-BE49-F238E27FC236}">
                <a16:creationId xmlns:a16="http://schemas.microsoft.com/office/drawing/2014/main" id="{D1D535F0-3B3A-49F1-A898-A5241106C193}"/>
              </a:ext>
            </a:extLst>
          </p:cNvPr>
          <p:cNvSpPr txBox="1">
            <a:spLocks noChangeArrowheads="1"/>
          </p:cNvSpPr>
          <p:nvPr/>
        </p:nvSpPr>
        <p:spPr bwMode="auto">
          <a:xfrm>
            <a:off x="631460" y="1668482"/>
            <a:ext cx="10949066" cy="397031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n-US" sz="3600" i="1" dirty="0"/>
              <a:t>By faith Abraham obeyed when he was called to go out to the place which he would receive as an inheritance. And he went out, not knowing where he was going. By faith he dwelt in the land of promise as in a foreign country, dwelling in tents with Isaac and Jacob, the heirs with him of the same promise; for he waited for the city which has foundations, whose builder and maker is God.  </a:t>
            </a:r>
            <a:r>
              <a:rPr lang="en-US" sz="3600" dirty="0"/>
              <a:t>(</a:t>
            </a:r>
            <a:r>
              <a:rPr lang="en-US" sz="3600" b="1" dirty="0"/>
              <a:t>Hebrews 11:8-10</a:t>
            </a:r>
            <a:r>
              <a:rPr lang="en-US" sz="3600" dirty="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 calcmode="lin" valueType="num">
                                      <p:cBhvr>
                                        <p:cTn id="7" dur="1000" fill="hold"/>
                                        <p:tgtEl>
                                          <p:spTgt spid="8197"/>
                                        </p:tgtEl>
                                        <p:attrNameLst>
                                          <p:attrName>ppt_w</p:attrName>
                                        </p:attrNameLst>
                                      </p:cBhvr>
                                      <p:tavLst>
                                        <p:tav tm="0">
                                          <p:val>
                                            <p:fltVal val="0"/>
                                          </p:val>
                                        </p:tav>
                                        <p:tav tm="100000">
                                          <p:val>
                                            <p:strVal val="#ppt_w"/>
                                          </p:val>
                                        </p:tav>
                                      </p:tavLst>
                                    </p:anim>
                                    <p:anim calcmode="lin" valueType="num">
                                      <p:cBhvr>
                                        <p:cTn id="8" dur="1000" fill="hold"/>
                                        <p:tgtEl>
                                          <p:spTgt spid="8197"/>
                                        </p:tgtEl>
                                        <p:attrNameLst>
                                          <p:attrName>ppt_h</p:attrName>
                                        </p:attrNameLst>
                                      </p:cBhvr>
                                      <p:tavLst>
                                        <p:tav tm="0">
                                          <p:val>
                                            <p:fltVal val="0"/>
                                          </p:val>
                                        </p:tav>
                                        <p:tav tm="100000">
                                          <p:val>
                                            <p:strVal val="#ppt_h"/>
                                          </p:val>
                                        </p:tav>
                                      </p:tavLst>
                                    </p:anim>
                                    <p:anim calcmode="lin" valueType="num">
                                      <p:cBhvr>
                                        <p:cTn id="9" dur="1000" fill="hold"/>
                                        <p:tgtEl>
                                          <p:spTgt spid="819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19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8197"/>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8195"/>
                                        </p:tgtEl>
                                        <p:attrNameLst>
                                          <p:attrName>style.visibility</p:attrName>
                                        </p:attrNameLst>
                                      </p:cBhvr>
                                      <p:to>
                                        <p:strVal val="visible"/>
                                      </p:to>
                                    </p:set>
                                    <p:anim calcmode="lin" valueType="num">
                                      <p:cBhvr>
                                        <p:cTn id="19" dur="1000" fill="hold"/>
                                        <p:tgtEl>
                                          <p:spTgt spid="8195"/>
                                        </p:tgtEl>
                                        <p:attrNameLst>
                                          <p:attrName>ppt_w</p:attrName>
                                        </p:attrNameLst>
                                      </p:cBhvr>
                                      <p:tavLst>
                                        <p:tav tm="0">
                                          <p:val>
                                            <p:strVal val="#ppt_w*0.70"/>
                                          </p:val>
                                        </p:tav>
                                        <p:tav tm="100000">
                                          <p:val>
                                            <p:strVal val="#ppt_w"/>
                                          </p:val>
                                        </p:tav>
                                      </p:tavLst>
                                    </p:anim>
                                    <p:anim calcmode="lin" valueType="num">
                                      <p:cBhvr>
                                        <p:cTn id="20" dur="1000" fill="hold"/>
                                        <p:tgtEl>
                                          <p:spTgt spid="8195"/>
                                        </p:tgtEl>
                                        <p:attrNameLst>
                                          <p:attrName>ppt_h</p:attrName>
                                        </p:attrNameLst>
                                      </p:cBhvr>
                                      <p:tavLst>
                                        <p:tav tm="0">
                                          <p:val>
                                            <p:strVal val="#ppt_h"/>
                                          </p:val>
                                        </p:tav>
                                        <p:tav tm="100000">
                                          <p:val>
                                            <p:strVal val="#ppt_h"/>
                                          </p:val>
                                        </p:tav>
                                      </p:tavLst>
                                    </p:anim>
                                    <p:animEffect transition="in" filter="fade">
                                      <p:cBhvr>
                                        <p:cTn id="21" dur="1000"/>
                                        <p:tgtEl>
                                          <p:spTgt spid="819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7" presetClass="entr" presetSubtype="0" fill="hold" grpId="0" nodeType="clickEffect">
                                  <p:stCondLst>
                                    <p:cond delay="0"/>
                                  </p:stCondLst>
                                  <p:childTnLst>
                                    <p:set>
                                      <p:cBhvr>
                                        <p:cTn id="25" dur="1" fill="hold">
                                          <p:stCondLst>
                                            <p:cond delay="0"/>
                                          </p:stCondLst>
                                        </p:cTn>
                                        <p:tgtEl>
                                          <p:spTgt spid="8196"/>
                                        </p:tgtEl>
                                        <p:attrNameLst>
                                          <p:attrName>style.visibility</p:attrName>
                                        </p:attrNameLst>
                                      </p:cBhvr>
                                      <p:to>
                                        <p:strVal val="visible"/>
                                      </p:to>
                                    </p:set>
                                    <p:animEffect transition="in" filter="fade">
                                      <p:cBhvr>
                                        <p:cTn id="26" dur="1000"/>
                                        <p:tgtEl>
                                          <p:spTgt spid="8196"/>
                                        </p:tgtEl>
                                      </p:cBhvr>
                                    </p:animEffect>
                                    <p:anim calcmode="lin" valueType="num">
                                      <p:cBhvr>
                                        <p:cTn id="27" dur="1000" fill="hold"/>
                                        <p:tgtEl>
                                          <p:spTgt spid="8196"/>
                                        </p:tgtEl>
                                        <p:attrNameLst>
                                          <p:attrName>ppt_x</p:attrName>
                                        </p:attrNameLst>
                                      </p:cBhvr>
                                      <p:tavLst>
                                        <p:tav tm="0">
                                          <p:val>
                                            <p:strVal val="#ppt_x"/>
                                          </p:val>
                                        </p:tav>
                                        <p:tav tm="100000">
                                          <p:val>
                                            <p:strVal val="#ppt_x"/>
                                          </p:val>
                                        </p:tav>
                                      </p:tavLst>
                                    </p:anim>
                                    <p:anim calcmode="lin" valueType="num">
                                      <p:cBhvr>
                                        <p:cTn id="28" dur="900" decel="100000" fill="hold"/>
                                        <p:tgtEl>
                                          <p:spTgt spid="8196"/>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196"/>
                                        </p:tgtEl>
                                        <p:attrNameLst>
                                          <p:attrName>ppt_y</p:attrName>
                                        </p:attrNameLst>
                                      </p:cBhvr>
                                      <p:tavLst>
                                        <p:tav tm="0">
                                          <p:val>
                                            <p:strVal val="#ppt_y-.03"/>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37" presetClass="exit" presetSubtype="0" fill="hold" grpId="1" nodeType="clickEffect">
                                  <p:stCondLst>
                                    <p:cond delay="0"/>
                                  </p:stCondLst>
                                  <p:childTnLst>
                                    <p:animEffect transition="out" filter="fade">
                                      <p:cBhvr>
                                        <p:cTn id="33" dur="1000"/>
                                        <p:tgtEl>
                                          <p:spTgt spid="8195"/>
                                        </p:tgtEl>
                                      </p:cBhvr>
                                    </p:animEffect>
                                    <p:anim calcmode="lin" valueType="num">
                                      <p:cBhvr>
                                        <p:cTn id="34" dur="1000"/>
                                        <p:tgtEl>
                                          <p:spTgt spid="8195"/>
                                        </p:tgtEl>
                                        <p:attrNameLst>
                                          <p:attrName>ppt_x</p:attrName>
                                        </p:attrNameLst>
                                      </p:cBhvr>
                                      <p:tavLst>
                                        <p:tav tm="0">
                                          <p:val>
                                            <p:strVal val="ppt_x"/>
                                          </p:val>
                                        </p:tav>
                                        <p:tav tm="100000">
                                          <p:val>
                                            <p:strVal val="ppt_x"/>
                                          </p:val>
                                        </p:tav>
                                      </p:tavLst>
                                    </p:anim>
                                    <p:anim calcmode="lin" valueType="num">
                                      <p:cBhvr>
                                        <p:cTn id="35" dur="100" decel="100000"/>
                                        <p:tgtEl>
                                          <p:spTgt spid="8195"/>
                                        </p:tgtEl>
                                        <p:attrNameLst>
                                          <p:attrName>ppt_y</p:attrName>
                                        </p:attrNameLst>
                                      </p:cBhvr>
                                      <p:tavLst>
                                        <p:tav tm="0">
                                          <p:val>
                                            <p:strVal val="ppt_y"/>
                                          </p:val>
                                        </p:tav>
                                        <p:tav tm="100000">
                                          <p:val>
                                            <p:strVal val="ppt_y-.03"/>
                                          </p:val>
                                        </p:tav>
                                      </p:tavLst>
                                    </p:anim>
                                    <p:anim calcmode="lin" valueType="num">
                                      <p:cBhvr>
                                        <p:cTn id="36" dur="900" accel="100000">
                                          <p:stCondLst>
                                            <p:cond delay="100"/>
                                          </p:stCondLst>
                                        </p:cTn>
                                        <p:tgtEl>
                                          <p:spTgt spid="8195"/>
                                        </p:tgtEl>
                                        <p:attrNameLst>
                                          <p:attrName>ppt_y</p:attrName>
                                        </p:attrNameLst>
                                      </p:cBhvr>
                                      <p:tavLst>
                                        <p:tav tm="0">
                                          <p:val>
                                            <p:strVal val="ppt_y"/>
                                          </p:val>
                                        </p:tav>
                                        <p:tav tm="100000">
                                          <p:val>
                                            <p:strVal val="ppt_y+1"/>
                                          </p:val>
                                        </p:tav>
                                      </p:tavLst>
                                    </p:anim>
                                    <p:set>
                                      <p:cBhvr>
                                        <p:cTn id="37" dur="1" fill="hold">
                                          <p:stCondLst>
                                            <p:cond delay="999"/>
                                          </p:stCondLst>
                                        </p:cTn>
                                        <p:tgtEl>
                                          <p:spTgt spid="8195"/>
                                        </p:tgtEl>
                                        <p:attrNameLst>
                                          <p:attrName>style.visibility</p:attrName>
                                        </p:attrNameLst>
                                      </p:cBhvr>
                                      <p:to>
                                        <p:strVal val="hidden"/>
                                      </p:to>
                                    </p:set>
                                  </p:childTnLst>
                                </p:cTn>
                              </p:par>
                              <p:par>
                                <p:cTn id="38" presetID="37" presetClass="exit" presetSubtype="0" fill="hold" grpId="1" nodeType="withEffect">
                                  <p:stCondLst>
                                    <p:cond delay="0"/>
                                  </p:stCondLst>
                                  <p:childTnLst>
                                    <p:animEffect transition="out" filter="fade">
                                      <p:cBhvr>
                                        <p:cTn id="39" dur="1000"/>
                                        <p:tgtEl>
                                          <p:spTgt spid="8196"/>
                                        </p:tgtEl>
                                      </p:cBhvr>
                                    </p:animEffect>
                                    <p:anim calcmode="lin" valueType="num">
                                      <p:cBhvr>
                                        <p:cTn id="40" dur="1000"/>
                                        <p:tgtEl>
                                          <p:spTgt spid="8196"/>
                                        </p:tgtEl>
                                        <p:attrNameLst>
                                          <p:attrName>ppt_x</p:attrName>
                                        </p:attrNameLst>
                                      </p:cBhvr>
                                      <p:tavLst>
                                        <p:tav tm="0">
                                          <p:val>
                                            <p:strVal val="ppt_x"/>
                                          </p:val>
                                        </p:tav>
                                        <p:tav tm="100000">
                                          <p:val>
                                            <p:strVal val="ppt_x"/>
                                          </p:val>
                                        </p:tav>
                                      </p:tavLst>
                                    </p:anim>
                                    <p:anim calcmode="lin" valueType="num">
                                      <p:cBhvr>
                                        <p:cTn id="41" dur="100" decel="100000"/>
                                        <p:tgtEl>
                                          <p:spTgt spid="8196"/>
                                        </p:tgtEl>
                                        <p:attrNameLst>
                                          <p:attrName>ppt_y</p:attrName>
                                        </p:attrNameLst>
                                      </p:cBhvr>
                                      <p:tavLst>
                                        <p:tav tm="0">
                                          <p:val>
                                            <p:strVal val="ppt_y"/>
                                          </p:val>
                                        </p:tav>
                                        <p:tav tm="100000">
                                          <p:val>
                                            <p:strVal val="ppt_y-.03"/>
                                          </p:val>
                                        </p:tav>
                                      </p:tavLst>
                                    </p:anim>
                                    <p:anim calcmode="lin" valueType="num">
                                      <p:cBhvr>
                                        <p:cTn id="42" dur="900" accel="100000">
                                          <p:stCondLst>
                                            <p:cond delay="100"/>
                                          </p:stCondLst>
                                        </p:cTn>
                                        <p:tgtEl>
                                          <p:spTgt spid="8196"/>
                                        </p:tgtEl>
                                        <p:attrNameLst>
                                          <p:attrName>ppt_y</p:attrName>
                                        </p:attrNameLst>
                                      </p:cBhvr>
                                      <p:tavLst>
                                        <p:tav tm="0">
                                          <p:val>
                                            <p:strVal val="ppt_y"/>
                                          </p:val>
                                        </p:tav>
                                        <p:tav tm="100000">
                                          <p:val>
                                            <p:strVal val="ppt_y+1"/>
                                          </p:val>
                                        </p:tav>
                                      </p:tavLst>
                                    </p:anim>
                                    <p:set>
                                      <p:cBhvr>
                                        <p:cTn id="43" dur="1" fill="hold">
                                          <p:stCondLst>
                                            <p:cond delay="999"/>
                                          </p:stCondLst>
                                        </p:cTn>
                                        <p:tgtEl>
                                          <p:spTgt spid="8196"/>
                                        </p:tgtEl>
                                        <p:attrNameLst>
                                          <p:attrName>style.visibility</p:attrName>
                                        </p:attrNameLst>
                                      </p:cBhvr>
                                      <p:to>
                                        <p:strVal val="hidden"/>
                                      </p:to>
                                    </p:set>
                                  </p:childTnLst>
                                </p:cTn>
                              </p:par>
                              <p:par>
                                <p:cTn id="44" presetID="37" presetClass="exit" presetSubtype="0" fill="hold" grpId="2" nodeType="withEffect">
                                  <p:stCondLst>
                                    <p:cond delay="0"/>
                                  </p:stCondLst>
                                  <p:childTnLst>
                                    <p:animEffect transition="out" filter="fade">
                                      <p:cBhvr>
                                        <p:cTn id="45" dur="1000"/>
                                        <p:tgtEl>
                                          <p:spTgt spid="8197"/>
                                        </p:tgtEl>
                                      </p:cBhvr>
                                    </p:animEffect>
                                    <p:anim calcmode="lin" valueType="num">
                                      <p:cBhvr>
                                        <p:cTn id="46" dur="1000"/>
                                        <p:tgtEl>
                                          <p:spTgt spid="8197"/>
                                        </p:tgtEl>
                                        <p:attrNameLst>
                                          <p:attrName>ppt_x</p:attrName>
                                        </p:attrNameLst>
                                      </p:cBhvr>
                                      <p:tavLst>
                                        <p:tav tm="0">
                                          <p:val>
                                            <p:strVal val="ppt_x"/>
                                          </p:val>
                                        </p:tav>
                                        <p:tav tm="100000">
                                          <p:val>
                                            <p:strVal val="ppt_x"/>
                                          </p:val>
                                        </p:tav>
                                      </p:tavLst>
                                    </p:anim>
                                    <p:anim calcmode="lin" valueType="num">
                                      <p:cBhvr>
                                        <p:cTn id="47" dur="100" decel="100000"/>
                                        <p:tgtEl>
                                          <p:spTgt spid="8197"/>
                                        </p:tgtEl>
                                        <p:attrNameLst>
                                          <p:attrName>ppt_y</p:attrName>
                                        </p:attrNameLst>
                                      </p:cBhvr>
                                      <p:tavLst>
                                        <p:tav tm="0">
                                          <p:val>
                                            <p:strVal val="ppt_y"/>
                                          </p:val>
                                        </p:tav>
                                        <p:tav tm="100000">
                                          <p:val>
                                            <p:strVal val="ppt_y-.03"/>
                                          </p:val>
                                        </p:tav>
                                      </p:tavLst>
                                    </p:anim>
                                    <p:anim calcmode="lin" valueType="num">
                                      <p:cBhvr>
                                        <p:cTn id="48" dur="900" accel="100000">
                                          <p:stCondLst>
                                            <p:cond delay="100"/>
                                          </p:stCondLst>
                                        </p:cTn>
                                        <p:tgtEl>
                                          <p:spTgt spid="8197"/>
                                        </p:tgtEl>
                                        <p:attrNameLst>
                                          <p:attrName>ppt_y</p:attrName>
                                        </p:attrNameLst>
                                      </p:cBhvr>
                                      <p:tavLst>
                                        <p:tav tm="0">
                                          <p:val>
                                            <p:strVal val="ppt_y"/>
                                          </p:val>
                                        </p:tav>
                                        <p:tav tm="100000">
                                          <p:val>
                                            <p:strVal val="ppt_y+1"/>
                                          </p:val>
                                        </p:tav>
                                      </p:tavLst>
                                    </p:anim>
                                    <p:set>
                                      <p:cBhvr>
                                        <p:cTn id="49" dur="1" fill="hold">
                                          <p:stCondLst>
                                            <p:cond delay="999"/>
                                          </p:stCondLst>
                                        </p:cTn>
                                        <p:tgtEl>
                                          <p:spTgt spid="8197"/>
                                        </p:tgtEl>
                                        <p:attrNameLst>
                                          <p:attrName>style.visibility</p:attrName>
                                        </p:attrNameLst>
                                      </p:cBhvr>
                                      <p:to>
                                        <p:strVal val="hidden"/>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15" presetClass="entr" presetSubtype="0" fill="hold" grpId="0" nodeType="clickEffect">
                                  <p:stCondLst>
                                    <p:cond delay="0"/>
                                  </p:stCondLst>
                                  <p:childTnLst>
                                    <p:set>
                                      <p:cBhvr>
                                        <p:cTn id="53" dur="1" fill="hold">
                                          <p:stCondLst>
                                            <p:cond delay="0"/>
                                          </p:stCondLst>
                                        </p:cTn>
                                        <p:tgtEl>
                                          <p:spTgt spid="8198"/>
                                        </p:tgtEl>
                                        <p:attrNameLst>
                                          <p:attrName>style.visibility</p:attrName>
                                        </p:attrNameLst>
                                      </p:cBhvr>
                                      <p:to>
                                        <p:strVal val="visible"/>
                                      </p:to>
                                    </p:set>
                                    <p:anim calcmode="lin" valueType="num">
                                      <p:cBhvr>
                                        <p:cTn id="54" dur="1000" fill="hold"/>
                                        <p:tgtEl>
                                          <p:spTgt spid="8198"/>
                                        </p:tgtEl>
                                        <p:attrNameLst>
                                          <p:attrName>ppt_w</p:attrName>
                                        </p:attrNameLst>
                                      </p:cBhvr>
                                      <p:tavLst>
                                        <p:tav tm="0">
                                          <p:val>
                                            <p:fltVal val="0"/>
                                          </p:val>
                                        </p:tav>
                                        <p:tav tm="100000">
                                          <p:val>
                                            <p:strVal val="#ppt_w"/>
                                          </p:val>
                                        </p:tav>
                                      </p:tavLst>
                                    </p:anim>
                                    <p:anim calcmode="lin" valueType="num">
                                      <p:cBhvr>
                                        <p:cTn id="55" dur="1000" fill="hold"/>
                                        <p:tgtEl>
                                          <p:spTgt spid="8198"/>
                                        </p:tgtEl>
                                        <p:attrNameLst>
                                          <p:attrName>ppt_h</p:attrName>
                                        </p:attrNameLst>
                                      </p:cBhvr>
                                      <p:tavLst>
                                        <p:tav tm="0">
                                          <p:val>
                                            <p:fltVal val="0"/>
                                          </p:val>
                                        </p:tav>
                                        <p:tav tm="100000">
                                          <p:val>
                                            <p:strVal val="#ppt_h"/>
                                          </p:val>
                                        </p:tav>
                                      </p:tavLst>
                                    </p:anim>
                                    <p:anim calcmode="lin" valueType="num">
                                      <p:cBhvr>
                                        <p:cTn id="56" dur="1000" fill="hold"/>
                                        <p:tgtEl>
                                          <p:spTgt spid="8198"/>
                                        </p:tgtEl>
                                        <p:attrNameLst>
                                          <p:attrName>ppt_x</p:attrName>
                                        </p:attrNameLst>
                                      </p:cBhvr>
                                      <p:tavLst>
                                        <p:tav tm="0" fmla="#ppt_x+(cos(-2*pi*(1-$))*-#ppt_x-sin(-2*pi*(1-$))*(1-#ppt_y))*(1-$)">
                                          <p:val>
                                            <p:fltVal val="0"/>
                                          </p:val>
                                        </p:tav>
                                        <p:tav tm="100000">
                                          <p:val>
                                            <p:fltVal val="1"/>
                                          </p:val>
                                        </p:tav>
                                      </p:tavLst>
                                    </p:anim>
                                    <p:anim calcmode="lin" valueType="num">
                                      <p:cBhvr>
                                        <p:cTn id="57" dur="1000" fill="hold"/>
                                        <p:tgtEl>
                                          <p:spTgt spid="819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xit" presetSubtype="0" fill="hold" grpId="1" nodeType="clickEffect">
                                  <p:stCondLst>
                                    <p:cond delay="0"/>
                                  </p:stCondLst>
                                  <p:childTnLst>
                                    <p:set>
                                      <p:cBhvr>
                                        <p:cTn id="61" dur="1" fill="hold">
                                          <p:stCondLst>
                                            <p:cond delay="0"/>
                                          </p:stCondLst>
                                        </p:cTn>
                                        <p:tgtEl>
                                          <p:spTgt spid="8198"/>
                                        </p:tgtEl>
                                        <p:attrNameLst>
                                          <p:attrName>style.visibility</p:attrName>
                                        </p:attrNameLst>
                                      </p:cBhvr>
                                      <p:to>
                                        <p:strVal val="hidden"/>
                                      </p:to>
                                    </p:set>
                                  </p:childTnLst>
                                </p:cTn>
                              </p:par>
                            </p:childTnLst>
                          </p:cTn>
                        </p:par>
                      </p:childTnLst>
                    </p:cTn>
                  </p:par>
                  <p:par>
                    <p:cTn id="62" fill="hold" nodeType="clickPar">
                      <p:stCondLst>
                        <p:cond delay="indefinite"/>
                      </p:stCondLst>
                      <p:childTnLst>
                        <p:par>
                          <p:cTn id="63" fill="hold" nodeType="withGroup">
                            <p:stCondLst>
                              <p:cond delay="0"/>
                            </p:stCondLst>
                            <p:childTnLst>
                              <p:par>
                                <p:cTn id="64" presetID="37" presetClass="entr" presetSubtype="0" fill="hold" grpId="0" nodeType="clickEffect">
                                  <p:stCondLst>
                                    <p:cond delay="0"/>
                                  </p:stCondLst>
                                  <p:childTnLst>
                                    <p:set>
                                      <p:cBhvr>
                                        <p:cTn id="65" dur="1" fill="hold">
                                          <p:stCondLst>
                                            <p:cond delay="0"/>
                                          </p:stCondLst>
                                        </p:cTn>
                                        <p:tgtEl>
                                          <p:spTgt spid="8199"/>
                                        </p:tgtEl>
                                        <p:attrNameLst>
                                          <p:attrName>style.visibility</p:attrName>
                                        </p:attrNameLst>
                                      </p:cBhvr>
                                      <p:to>
                                        <p:strVal val="visible"/>
                                      </p:to>
                                    </p:set>
                                    <p:animEffect transition="in" filter="fade">
                                      <p:cBhvr>
                                        <p:cTn id="66" dur="1000"/>
                                        <p:tgtEl>
                                          <p:spTgt spid="8199"/>
                                        </p:tgtEl>
                                      </p:cBhvr>
                                    </p:animEffect>
                                    <p:anim calcmode="lin" valueType="num">
                                      <p:cBhvr>
                                        <p:cTn id="67" dur="1000" fill="hold"/>
                                        <p:tgtEl>
                                          <p:spTgt spid="8199"/>
                                        </p:tgtEl>
                                        <p:attrNameLst>
                                          <p:attrName>ppt_x</p:attrName>
                                        </p:attrNameLst>
                                      </p:cBhvr>
                                      <p:tavLst>
                                        <p:tav tm="0">
                                          <p:val>
                                            <p:strVal val="#ppt_x"/>
                                          </p:val>
                                        </p:tav>
                                        <p:tav tm="100000">
                                          <p:val>
                                            <p:strVal val="#ppt_x"/>
                                          </p:val>
                                        </p:tav>
                                      </p:tavLst>
                                    </p:anim>
                                    <p:anim calcmode="lin" valueType="num">
                                      <p:cBhvr>
                                        <p:cTn id="68" dur="900" decel="100000" fill="hold"/>
                                        <p:tgtEl>
                                          <p:spTgt spid="8199"/>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8199"/>
                                        </p:tgtEl>
                                        <p:attrNameLst>
                                          <p:attrName>ppt_y</p:attrName>
                                        </p:attrNameLst>
                                      </p:cBhvr>
                                      <p:tavLst>
                                        <p:tav tm="0">
                                          <p:val>
                                            <p:strVal val="#ppt_y-.03"/>
                                          </p:val>
                                        </p:tav>
                                        <p:tav tm="100000">
                                          <p:val>
                                            <p:strVal val="#ppt_y"/>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1" presetClass="exit" presetSubtype="0" fill="hold" grpId="1" nodeType="clickEffect">
                                  <p:stCondLst>
                                    <p:cond delay="0"/>
                                  </p:stCondLst>
                                  <p:childTnLst>
                                    <p:set>
                                      <p:cBhvr>
                                        <p:cTn id="73" dur="1" fill="hold">
                                          <p:stCondLst>
                                            <p:cond delay="0"/>
                                          </p:stCondLst>
                                        </p:cTn>
                                        <p:tgtEl>
                                          <p:spTgt spid="819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nimBg="1"/>
      <p:bldP spid="8195" grpId="1" animBg="1"/>
      <p:bldP spid="8196" grpId="0" animBg="1"/>
      <p:bldP spid="8196" grpId="1" animBg="1"/>
      <p:bldP spid="8197" grpId="0" animBg="1"/>
      <p:bldP spid="8197" grpId="1" animBg="1"/>
      <p:bldP spid="8197" grpId="2" animBg="1"/>
      <p:bldP spid="8198" grpId="0" animBg="1"/>
      <p:bldP spid="8198" grpId="1" animBg="1"/>
      <p:bldP spid="8199" grpId="0" animBg="1"/>
      <p:bldP spid="8199" grpId="1"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ext Box 2">
            <a:extLst>
              <a:ext uri="{FF2B5EF4-FFF2-40B4-BE49-F238E27FC236}">
                <a16:creationId xmlns:a16="http://schemas.microsoft.com/office/drawing/2014/main" id="{150F371A-D611-4485-9F5D-FBE1644F8861}"/>
              </a:ext>
            </a:extLst>
          </p:cNvPr>
          <p:cNvSpPr txBox="1">
            <a:spLocks noChangeArrowheads="1"/>
          </p:cNvSpPr>
          <p:nvPr/>
        </p:nvSpPr>
        <p:spPr bwMode="auto">
          <a:xfrm>
            <a:off x="685800" y="304801"/>
            <a:ext cx="10820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4000" b="1" dirty="0">
                <a:solidFill>
                  <a:srgbClr val="000000"/>
                </a:solidFill>
                <a:latin typeface="+mj-lt"/>
              </a:rPr>
              <a:t>God’s Promise is Fulfilled In Jesus Christ</a:t>
            </a:r>
          </a:p>
        </p:txBody>
      </p:sp>
      <p:sp>
        <p:nvSpPr>
          <p:cNvPr id="9219" name="Text Box 3">
            <a:extLst>
              <a:ext uri="{FF2B5EF4-FFF2-40B4-BE49-F238E27FC236}">
                <a16:creationId xmlns:a16="http://schemas.microsoft.com/office/drawing/2014/main" id="{6AE99057-7C39-46D1-A5C7-27CD69F02BEA}"/>
              </a:ext>
            </a:extLst>
          </p:cNvPr>
          <p:cNvSpPr txBox="1">
            <a:spLocks noChangeArrowheads="1"/>
          </p:cNvSpPr>
          <p:nvPr/>
        </p:nvSpPr>
        <p:spPr bwMode="auto">
          <a:xfrm>
            <a:off x="685800" y="2438401"/>
            <a:ext cx="10972800" cy="119062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600" dirty="0">
                <a:latin typeface="Arial Black" panose="020B0A04020102020204" pitchFamily="34" charset="0"/>
              </a:rPr>
              <a:t>In Christ We Have All We Need – 2 Peter 1:3,4</a:t>
            </a:r>
          </a:p>
        </p:txBody>
      </p:sp>
      <p:sp>
        <p:nvSpPr>
          <p:cNvPr id="9220" name="Text Box 4">
            <a:extLst>
              <a:ext uri="{FF2B5EF4-FFF2-40B4-BE49-F238E27FC236}">
                <a16:creationId xmlns:a16="http://schemas.microsoft.com/office/drawing/2014/main" id="{E814033A-C467-4ED7-8721-2F995D6C7C70}"/>
              </a:ext>
            </a:extLst>
          </p:cNvPr>
          <p:cNvSpPr txBox="1">
            <a:spLocks noChangeArrowheads="1"/>
          </p:cNvSpPr>
          <p:nvPr/>
        </p:nvSpPr>
        <p:spPr bwMode="auto">
          <a:xfrm>
            <a:off x="670810" y="1413063"/>
            <a:ext cx="10972800" cy="353943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n-US" sz="3200" b="1" i="1" dirty="0">
                <a:latin typeface="+mj-lt"/>
              </a:rPr>
              <a:t>as His divine power has given to us all things that pertain to life and godliness, through the knowledge of Him who called us by glory and virtue, by which have been given to us exceedingly great and precious promises, that through these you may be partakers of the divine nature, having escaped the corruption that is in the world through lust.  </a:t>
            </a:r>
          </a:p>
          <a:p>
            <a:pPr algn="just"/>
            <a:r>
              <a:rPr lang="en-US" sz="3200" b="1" dirty="0">
                <a:latin typeface="+mj-lt"/>
              </a:rPr>
              <a:t>(2 Peter 1:3-4)</a:t>
            </a:r>
          </a:p>
        </p:txBody>
      </p:sp>
      <p:sp>
        <p:nvSpPr>
          <p:cNvPr id="9221" name="Text Box 5">
            <a:extLst>
              <a:ext uri="{FF2B5EF4-FFF2-40B4-BE49-F238E27FC236}">
                <a16:creationId xmlns:a16="http://schemas.microsoft.com/office/drawing/2014/main" id="{222BD726-63A4-49D8-A589-9DA4C63DA839}"/>
              </a:ext>
            </a:extLst>
          </p:cNvPr>
          <p:cNvSpPr txBox="1">
            <a:spLocks noChangeArrowheads="1"/>
          </p:cNvSpPr>
          <p:nvPr/>
        </p:nvSpPr>
        <p:spPr bwMode="auto">
          <a:xfrm>
            <a:off x="685800" y="2288209"/>
            <a:ext cx="10972800" cy="119062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600" b="1" dirty="0">
                <a:latin typeface="+mj-lt"/>
              </a:rPr>
              <a:t>In Christ We Have The Hope Of The Resurrection – 1 Cor. 15:20</a:t>
            </a:r>
          </a:p>
        </p:txBody>
      </p:sp>
      <p:sp>
        <p:nvSpPr>
          <p:cNvPr id="9222" name="Text Box 6">
            <a:extLst>
              <a:ext uri="{FF2B5EF4-FFF2-40B4-BE49-F238E27FC236}">
                <a16:creationId xmlns:a16="http://schemas.microsoft.com/office/drawing/2014/main" id="{7FB83028-FC2F-479F-9086-2A17941F7CAD}"/>
              </a:ext>
            </a:extLst>
          </p:cNvPr>
          <p:cNvSpPr txBox="1">
            <a:spLocks noChangeArrowheads="1"/>
          </p:cNvSpPr>
          <p:nvPr/>
        </p:nvSpPr>
        <p:spPr bwMode="auto">
          <a:xfrm>
            <a:off x="655820" y="3807888"/>
            <a:ext cx="10972800" cy="203132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n-US" sz="3600" b="1" i="1" dirty="0"/>
              <a:t>But now Christ is risen from the dead, and has become the firstfruits of those who have fallen asleep.   </a:t>
            </a:r>
            <a:r>
              <a:rPr lang="en-US" sz="3600" b="1" dirty="0"/>
              <a:t>(1 Corinthians 15:20)</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 calcmode="lin" valueType="num">
                                      <p:cBhvr>
                                        <p:cTn id="7" dur="1000" fill="hold"/>
                                        <p:tgtEl>
                                          <p:spTgt spid="9219"/>
                                        </p:tgtEl>
                                        <p:attrNameLst>
                                          <p:attrName>ppt_w</p:attrName>
                                        </p:attrNameLst>
                                      </p:cBhvr>
                                      <p:tavLst>
                                        <p:tav tm="0">
                                          <p:val>
                                            <p:fltVal val="0"/>
                                          </p:val>
                                        </p:tav>
                                        <p:tav tm="100000">
                                          <p:val>
                                            <p:strVal val="#ppt_w"/>
                                          </p:val>
                                        </p:tav>
                                      </p:tavLst>
                                    </p:anim>
                                    <p:anim calcmode="lin" valueType="num">
                                      <p:cBhvr>
                                        <p:cTn id="8" dur="1000" fill="hold"/>
                                        <p:tgtEl>
                                          <p:spTgt spid="9219"/>
                                        </p:tgtEl>
                                        <p:attrNameLst>
                                          <p:attrName>ppt_h</p:attrName>
                                        </p:attrNameLst>
                                      </p:cBhvr>
                                      <p:tavLst>
                                        <p:tav tm="0">
                                          <p:val>
                                            <p:fltVal val="0"/>
                                          </p:val>
                                        </p:tav>
                                        <p:tav tm="100000">
                                          <p:val>
                                            <p:strVal val="#ppt_h"/>
                                          </p:val>
                                        </p:tav>
                                      </p:tavLst>
                                    </p:anim>
                                    <p:anim calcmode="lin" valueType="num">
                                      <p:cBhvr>
                                        <p:cTn id="9" dur="1000" fill="hold"/>
                                        <p:tgtEl>
                                          <p:spTgt spid="921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21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9220"/>
                                        </p:tgtEl>
                                        <p:attrNameLst>
                                          <p:attrName>style.visibility</p:attrName>
                                        </p:attrNameLst>
                                      </p:cBhvr>
                                      <p:to>
                                        <p:strVal val="visible"/>
                                      </p:to>
                                    </p:set>
                                    <p:animEffect transition="in" filter="fade">
                                      <p:cBhvr>
                                        <p:cTn id="15" dur="1000"/>
                                        <p:tgtEl>
                                          <p:spTgt spid="9220"/>
                                        </p:tgtEl>
                                      </p:cBhvr>
                                    </p:animEffect>
                                    <p:anim calcmode="lin" valueType="num">
                                      <p:cBhvr>
                                        <p:cTn id="16" dur="1000" fill="hold"/>
                                        <p:tgtEl>
                                          <p:spTgt spid="9220"/>
                                        </p:tgtEl>
                                        <p:attrNameLst>
                                          <p:attrName>ppt_x</p:attrName>
                                        </p:attrNameLst>
                                      </p:cBhvr>
                                      <p:tavLst>
                                        <p:tav tm="0">
                                          <p:val>
                                            <p:strVal val="#ppt_x"/>
                                          </p:val>
                                        </p:tav>
                                        <p:tav tm="100000">
                                          <p:val>
                                            <p:strVal val="#ppt_x"/>
                                          </p:val>
                                        </p:tav>
                                      </p:tavLst>
                                    </p:anim>
                                    <p:anim calcmode="lin" valueType="num">
                                      <p:cBhvr>
                                        <p:cTn id="17" dur="900" decel="100000" fill="hold"/>
                                        <p:tgtEl>
                                          <p:spTgt spid="9220"/>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9220"/>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xit" presetSubtype="0" fill="hold" grpId="1" nodeType="clickEffect">
                                  <p:stCondLst>
                                    <p:cond delay="0"/>
                                  </p:stCondLst>
                                  <p:childTnLst>
                                    <p:animEffect transition="out" filter="fade">
                                      <p:cBhvr>
                                        <p:cTn id="22" dur="1000"/>
                                        <p:tgtEl>
                                          <p:spTgt spid="9220"/>
                                        </p:tgtEl>
                                      </p:cBhvr>
                                    </p:animEffect>
                                    <p:anim calcmode="lin" valueType="num">
                                      <p:cBhvr>
                                        <p:cTn id="23" dur="1000"/>
                                        <p:tgtEl>
                                          <p:spTgt spid="9220"/>
                                        </p:tgtEl>
                                        <p:attrNameLst>
                                          <p:attrName>ppt_x</p:attrName>
                                        </p:attrNameLst>
                                      </p:cBhvr>
                                      <p:tavLst>
                                        <p:tav tm="0">
                                          <p:val>
                                            <p:strVal val="ppt_x"/>
                                          </p:val>
                                        </p:tav>
                                        <p:tav tm="100000">
                                          <p:val>
                                            <p:strVal val="ppt_x"/>
                                          </p:val>
                                        </p:tav>
                                      </p:tavLst>
                                    </p:anim>
                                    <p:anim calcmode="lin" valueType="num">
                                      <p:cBhvr>
                                        <p:cTn id="24" dur="100" decel="100000"/>
                                        <p:tgtEl>
                                          <p:spTgt spid="9220"/>
                                        </p:tgtEl>
                                        <p:attrNameLst>
                                          <p:attrName>ppt_y</p:attrName>
                                        </p:attrNameLst>
                                      </p:cBhvr>
                                      <p:tavLst>
                                        <p:tav tm="0">
                                          <p:val>
                                            <p:strVal val="ppt_y"/>
                                          </p:val>
                                        </p:tav>
                                        <p:tav tm="100000">
                                          <p:val>
                                            <p:strVal val="ppt_y-.03"/>
                                          </p:val>
                                        </p:tav>
                                      </p:tavLst>
                                    </p:anim>
                                    <p:anim calcmode="lin" valueType="num">
                                      <p:cBhvr>
                                        <p:cTn id="25" dur="900" accel="100000">
                                          <p:stCondLst>
                                            <p:cond delay="100"/>
                                          </p:stCondLst>
                                        </p:cTn>
                                        <p:tgtEl>
                                          <p:spTgt spid="9220"/>
                                        </p:tgtEl>
                                        <p:attrNameLst>
                                          <p:attrName>ppt_y</p:attrName>
                                        </p:attrNameLst>
                                      </p:cBhvr>
                                      <p:tavLst>
                                        <p:tav tm="0">
                                          <p:val>
                                            <p:strVal val="ppt_y"/>
                                          </p:val>
                                        </p:tav>
                                        <p:tav tm="100000">
                                          <p:val>
                                            <p:strVal val="ppt_y+1"/>
                                          </p:val>
                                        </p:tav>
                                      </p:tavLst>
                                    </p:anim>
                                    <p:set>
                                      <p:cBhvr>
                                        <p:cTn id="26" dur="1" fill="hold">
                                          <p:stCondLst>
                                            <p:cond delay="999"/>
                                          </p:stCondLst>
                                        </p:cTn>
                                        <p:tgtEl>
                                          <p:spTgt spid="9220"/>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9221"/>
                                        </p:tgtEl>
                                        <p:attrNameLst>
                                          <p:attrName>style.visibility</p:attrName>
                                        </p:attrNameLst>
                                      </p:cBhvr>
                                      <p:to>
                                        <p:strVal val="visible"/>
                                      </p:to>
                                    </p:set>
                                    <p:anim calcmode="lin" valueType="num">
                                      <p:cBhvr>
                                        <p:cTn id="31" dur="1000" fill="hold"/>
                                        <p:tgtEl>
                                          <p:spTgt spid="9221"/>
                                        </p:tgtEl>
                                        <p:attrNameLst>
                                          <p:attrName>ppt_w</p:attrName>
                                        </p:attrNameLst>
                                      </p:cBhvr>
                                      <p:tavLst>
                                        <p:tav tm="0">
                                          <p:val>
                                            <p:fltVal val="0"/>
                                          </p:val>
                                        </p:tav>
                                        <p:tav tm="100000">
                                          <p:val>
                                            <p:strVal val="#ppt_w"/>
                                          </p:val>
                                        </p:tav>
                                      </p:tavLst>
                                    </p:anim>
                                    <p:anim calcmode="lin" valueType="num">
                                      <p:cBhvr>
                                        <p:cTn id="32" dur="1000" fill="hold"/>
                                        <p:tgtEl>
                                          <p:spTgt spid="9221"/>
                                        </p:tgtEl>
                                        <p:attrNameLst>
                                          <p:attrName>ppt_h</p:attrName>
                                        </p:attrNameLst>
                                      </p:cBhvr>
                                      <p:tavLst>
                                        <p:tav tm="0">
                                          <p:val>
                                            <p:fltVal val="0"/>
                                          </p:val>
                                        </p:tav>
                                        <p:tav tm="100000">
                                          <p:val>
                                            <p:strVal val="#ppt_h"/>
                                          </p:val>
                                        </p:tav>
                                      </p:tavLst>
                                    </p:anim>
                                    <p:anim calcmode="lin" valueType="num">
                                      <p:cBhvr>
                                        <p:cTn id="33" dur="1000" fill="hold"/>
                                        <p:tgtEl>
                                          <p:spTgt spid="9221"/>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922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9222"/>
                                        </p:tgtEl>
                                        <p:attrNameLst>
                                          <p:attrName>style.visibility</p:attrName>
                                        </p:attrNameLst>
                                      </p:cBhvr>
                                      <p:to>
                                        <p:strVal val="visible"/>
                                      </p:to>
                                    </p:set>
                                    <p:animEffect transition="in" filter="fade">
                                      <p:cBhvr>
                                        <p:cTn id="39" dur="1000"/>
                                        <p:tgtEl>
                                          <p:spTgt spid="9222"/>
                                        </p:tgtEl>
                                      </p:cBhvr>
                                    </p:animEffect>
                                    <p:anim calcmode="lin" valueType="num">
                                      <p:cBhvr>
                                        <p:cTn id="40" dur="1000" fill="hold"/>
                                        <p:tgtEl>
                                          <p:spTgt spid="9222"/>
                                        </p:tgtEl>
                                        <p:attrNameLst>
                                          <p:attrName>ppt_x</p:attrName>
                                        </p:attrNameLst>
                                      </p:cBhvr>
                                      <p:tavLst>
                                        <p:tav tm="0">
                                          <p:val>
                                            <p:strVal val="#ppt_x"/>
                                          </p:val>
                                        </p:tav>
                                        <p:tav tm="100000">
                                          <p:val>
                                            <p:strVal val="#ppt_x"/>
                                          </p:val>
                                        </p:tav>
                                      </p:tavLst>
                                    </p:anim>
                                    <p:anim calcmode="lin" valueType="num">
                                      <p:cBhvr>
                                        <p:cTn id="41" dur="900" decel="100000" fill="hold"/>
                                        <p:tgtEl>
                                          <p:spTgt spid="9222"/>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9222"/>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xit" presetSubtype="0" fill="hold" grpId="1" nodeType="clickEffect">
                                  <p:stCondLst>
                                    <p:cond delay="0"/>
                                  </p:stCondLst>
                                  <p:childTnLst>
                                    <p:animEffect transition="out" filter="fade">
                                      <p:cBhvr>
                                        <p:cTn id="46" dur="1000"/>
                                        <p:tgtEl>
                                          <p:spTgt spid="9222"/>
                                        </p:tgtEl>
                                      </p:cBhvr>
                                    </p:animEffect>
                                    <p:anim calcmode="lin" valueType="num">
                                      <p:cBhvr>
                                        <p:cTn id="47" dur="1000"/>
                                        <p:tgtEl>
                                          <p:spTgt spid="9222"/>
                                        </p:tgtEl>
                                        <p:attrNameLst>
                                          <p:attrName>ppt_x</p:attrName>
                                        </p:attrNameLst>
                                      </p:cBhvr>
                                      <p:tavLst>
                                        <p:tav tm="0">
                                          <p:val>
                                            <p:strVal val="ppt_x"/>
                                          </p:val>
                                        </p:tav>
                                        <p:tav tm="100000">
                                          <p:val>
                                            <p:strVal val="ppt_x"/>
                                          </p:val>
                                        </p:tav>
                                      </p:tavLst>
                                    </p:anim>
                                    <p:anim calcmode="lin" valueType="num">
                                      <p:cBhvr>
                                        <p:cTn id="48" dur="100" decel="100000"/>
                                        <p:tgtEl>
                                          <p:spTgt spid="9222"/>
                                        </p:tgtEl>
                                        <p:attrNameLst>
                                          <p:attrName>ppt_y</p:attrName>
                                        </p:attrNameLst>
                                      </p:cBhvr>
                                      <p:tavLst>
                                        <p:tav tm="0">
                                          <p:val>
                                            <p:strVal val="ppt_y"/>
                                          </p:val>
                                        </p:tav>
                                        <p:tav tm="100000">
                                          <p:val>
                                            <p:strVal val="ppt_y-.03"/>
                                          </p:val>
                                        </p:tav>
                                      </p:tavLst>
                                    </p:anim>
                                    <p:anim calcmode="lin" valueType="num">
                                      <p:cBhvr>
                                        <p:cTn id="49" dur="900" accel="100000">
                                          <p:stCondLst>
                                            <p:cond delay="100"/>
                                          </p:stCondLst>
                                        </p:cTn>
                                        <p:tgtEl>
                                          <p:spTgt spid="9222"/>
                                        </p:tgtEl>
                                        <p:attrNameLst>
                                          <p:attrName>ppt_y</p:attrName>
                                        </p:attrNameLst>
                                      </p:cBhvr>
                                      <p:tavLst>
                                        <p:tav tm="0">
                                          <p:val>
                                            <p:strVal val="ppt_y"/>
                                          </p:val>
                                        </p:tav>
                                        <p:tav tm="100000">
                                          <p:val>
                                            <p:strVal val="ppt_y+1"/>
                                          </p:val>
                                        </p:tav>
                                      </p:tavLst>
                                    </p:anim>
                                    <p:set>
                                      <p:cBhvr>
                                        <p:cTn id="50" dur="1" fill="hold">
                                          <p:stCondLst>
                                            <p:cond delay="999"/>
                                          </p:stCondLst>
                                        </p:cTn>
                                        <p:tgtEl>
                                          <p:spTgt spid="92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animBg="1"/>
      <p:bldP spid="9220" grpId="0" animBg="1"/>
      <p:bldP spid="9220" grpId="1" animBg="1"/>
      <p:bldP spid="9221" grpId="0" animBg="1"/>
      <p:bldP spid="9222" grpId="0" animBg="1"/>
      <p:bldP spid="9222" grpId="1"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7" name="Text Box 7">
            <a:extLst>
              <a:ext uri="{FF2B5EF4-FFF2-40B4-BE49-F238E27FC236}">
                <a16:creationId xmlns:a16="http://schemas.microsoft.com/office/drawing/2014/main" id="{957E6221-9338-4D28-9388-6FD06B48A93B}"/>
              </a:ext>
            </a:extLst>
          </p:cNvPr>
          <p:cNvSpPr txBox="1">
            <a:spLocks noChangeArrowheads="1"/>
          </p:cNvSpPr>
          <p:nvPr/>
        </p:nvSpPr>
        <p:spPr bwMode="auto">
          <a:xfrm>
            <a:off x="1752600" y="2057400"/>
            <a:ext cx="8686800" cy="579438"/>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dirty="0">
                <a:solidFill>
                  <a:srgbClr val="000000"/>
                </a:solidFill>
                <a:latin typeface="Arial Black" panose="020B0A04020102020204" pitchFamily="34" charset="0"/>
              </a:rPr>
              <a:t>God Knows The Things We Do</a:t>
            </a:r>
          </a:p>
        </p:txBody>
      </p:sp>
      <p:sp>
        <p:nvSpPr>
          <p:cNvPr id="10248" name="Text Box 8">
            <a:extLst>
              <a:ext uri="{FF2B5EF4-FFF2-40B4-BE49-F238E27FC236}">
                <a16:creationId xmlns:a16="http://schemas.microsoft.com/office/drawing/2014/main" id="{698AB6F2-C8F4-4D8C-BCCC-46B21D1D2C7E}"/>
              </a:ext>
            </a:extLst>
          </p:cNvPr>
          <p:cNvSpPr txBox="1">
            <a:spLocks noChangeArrowheads="1"/>
          </p:cNvSpPr>
          <p:nvPr/>
        </p:nvSpPr>
        <p:spPr bwMode="auto">
          <a:xfrm>
            <a:off x="1828800" y="3001962"/>
            <a:ext cx="8382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dirty="0">
                <a:solidFill>
                  <a:srgbClr val="000000"/>
                </a:solidFill>
                <a:latin typeface="Arial Black" panose="020B0A04020102020204" pitchFamily="34" charset="0"/>
              </a:rPr>
              <a:t>We Must Press Toward the Mark</a:t>
            </a:r>
          </a:p>
        </p:txBody>
      </p:sp>
      <p:sp>
        <p:nvSpPr>
          <p:cNvPr id="10249" name="Text Box 9">
            <a:extLst>
              <a:ext uri="{FF2B5EF4-FFF2-40B4-BE49-F238E27FC236}">
                <a16:creationId xmlns:a16="http://schemas.microsoft.com/office/drawing/2014/main" id="{73AFAE1A-58A2-4FE6-AA10-6FA9C57A2509}"/>
              </a:ext>
            </a:extLst>
          </p:cNvPr>
          <p:cNvSpPr txBox="1">
            <a:spLocks noChangeArrowheads="1"/>
          </p:cNvSpPr>
          <p:nvPr/>
        </p:nvSpPr>
        <p:spPr bwMode="auto">
          <a:xfrm>
            <a:off x="1905000" y="3916362"/>
            <a:ext cx="845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dirty="0">
                <a:solidFill>
                  <a:srgbClr val="000000"/>
                </a:solidFill>
                <a:latin typeface="Arial Black" panose="020B0A04020102020204" pitchFamily="34" charset="0"/>
              </a:rPr>
              <a:t>Follow the Example of the Faithful </a:t>
            </a:r>
          </a:p>
        </p:txBody>
      </p:sp>
      <p:sp>
        <p:nvSpPr>
          <p:cNvPr id="10250" name="Text Box 10">
            <a:extLst>
              <a:ext uri="{FF2B5EF4-FFF2-40B4-BE49-F238E27FC236}">
                <a16:creationId xmlns:a16="http://schemas.microsoft.com/office/drawing/2014/main" id="{003021F4-8BFB-4CBE-9C1A-21D36961757D}"/>
              </a:ext>
            </a:extLst>
          </p:cNvPr>
          <p:cNvSpPr txBox="1">
            <a:spLocks noChangeArrowheads="1"/>
          </p:cNvSpPr>
          <p:nvPr/>
        </p:nvSpPr>
        <p:spPr bwMode="auto">
          <a:xfrm>
            <a:off x="1905000" y="4830762"/>
            <a:ext cx="845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dirty="0">
                <a:solidFill>
                  <a:srgbClr val="000000"/>
                </a:solidFill>
                <a:latin typeface="Arial Black" panose="020B0A04020102020204" pitchFamily="34" charset="0"/>
              </a:rPr>
              <a:t>Know God Keeps His Promises</a:t>
            </a:r>
          </a:p>
        </p:txBody>
      </p:sp>
      <p:sp>
        <p:nvSpPr>
          <p:cNvPr id="10251" name="Text Box 11">
            <a:extLst>
              <a:ext uri="{FF2B5EF4-FFF2-40B4-BE49-F238E27FC236}">
                <a16:creationId xmlns:a16="http://schemas.microsoft.com/office/drawing/2014/main" id="{C6631D6A-36D9-424A-BE6B-5C63B7EAC60E}"/>
              </a:ext>
            </a:extLst>
          </p:cNvPr>
          <p:cNvSpPr txBox="1">
            <a:spLocks noChangeArrowheads="1"/>
          </p:cNvSpPr>
          <p:nvPr/>
        </p:nvSpPr>
        <p:spPr bwMode="auto">
          <a:xfrm>
            <a:off x="0" y="838201"/>
            <a:ext cx="12192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3600" b="1" dirty="0">
                <a:latin typeface="+mj-lt"/>
              </a:rPr>
              <a:t>We Need to Grow as God’s Children, and We Can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247"/>
                                        </p:tgtEl>
                                        <p:attrNameLst>
                                          <p:attrName>style.visibility</p:attrName>
                                        </p:attrNameLst>
                                      </p:cBhvr>
                                      <p:to>
                                        <p:strVal val="visible"/>
                                      </p:to>
                                    </p:set>
                                    <p:animEffect transition="in" filter="fade">
                                      <p:cBhvr>
                                        <p:cTn id="7" dur="1000"/>
                                        <p:tgtEl>
                                          <p:spTgt spid="10247"/>
                                        </p:tgtEl>
                                      </p:cBhvr>
                                    </p:animEffect>
                                    <p:anim calcmode="lin" valueType="num">
                                      <p:cBhvr>
                                        <p:cTn id="8" dur="1000" fill="hold"/>
                                        <p:tgtEl>
                                          <p:spTgt spid="10247"/>
                                        </p:tgtEl>
                                        <p:attrNameLst>
                                          <p:attrName>ppt_x</p:attrName>
                                        </p:attrNameLst>
                                      </p:cBhvr>
                                      <p:tavLst>
                                        <p:tav tm="0">
                                          <p:val>
                                            <p:strVal val="#ppt_x"/>
                                          </p:val>
                                        </p:tav>
                                        <p:tav tm="100000">
                                          <p:val>
                                            <p:strVal val="#ppt_x"/>
                                          </p:val>
                                        </p:tav>
                                      </p:tavLst>
                                    </p:anim>
                                    <p:anim calcmode="lin" valueType="num">
                                      <p:cBhvr>
                                        <p:cTn id="9" dur="1000" fill="hold"/>
                                        <p:tgtEl>
                                          <p:spTgt spid="1024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0248"/>
                                        </p:tgtEl>
                                        <p:attrNameLst>
                                          <p:attrName>style.visibility</p:attrName>
                                        </p:attrNameLst>
                                      </p:cBhvr>
                                      <p:to>
                                        <p:strVal val="visible"/>
                                      </p:to>
                                    </p:set>
                                    <p:animEffect transition="in" filter="fade">
                                      <p:cBhvr>
                                        <p:cTn id="14" dur="1000"/>
                                        <p:tgtEl>
                                          <p:spTgt spid="10248"/>
                                        </p:tgtEl>
                                      </p:cBhvr>
                                    </p:animEffect>
                                    <p:anim calcmode="lin" valueType="num">
                                      <p:cBhvr>
                                        <p:cTn id="15" dur="1000" fill="hold"/>
                                        <p:tgtEl>
                                          <p:spTgt spid="10248"/>
                                        </p:tgtEl>
                                        <p:attrNameLst>
                                          <p:attrName>ppt_x</p:attrName>
                                        </p:attrNameLst>
                                      </p:cBhvr>
                                      <p:tavLst>
                                        <p:tav tm="0">
                                          <p:val>
                                            <p:strVal val="#ppt_x"/>
                                          </p:val>
                                        </p:tav>
                                        <p:tav tm="100000">
                                          <p:val>
                                            <p:strVal val="#ppt_x"/>
                                          </p:val>
                                        </p:tav>
                                      </p:tavLst>
                                    </p:anim>
                                    <p:anim calcmode="lin" valueType="num">
                                      <p:cBhvr>
                                        <p:cTn id="16" dur="1000" fill="hold"/>
                                        <p:tgtEl>
                                          <p:spTgt spid="10248"/>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0249"/>
                                        </p:tgtEl>
                                        <p:attrNameLst>
                                          <p:attrName>style.visibility</p:attrName>
                                        </p:attrNameLst>
                                      </p:cBhvr>
                                      <p:to>
                                        <p:strVal val="visible"/>
                                      </p:to>
                                    </p:set>
                                    <p:animEffect transition="in" filter="fade">
                                      <p:cBhvr>
                                        <p:cTn id="21" dur="1000"/>
                                        <p:tgtEl>
                                          <p:spTgt spid="10249"/>
                                        </p:tgtEl>
                                      </p:cBhvr>
                                    </p:animEffect>
                                    <p:anim calcmode="lin" valueType="num">
                                      <p:cBhvr>
                                        <p:cTn id="22" dur="1000" fill="hold"/>
                                        <p:tgtEl>
                                          <p:spTgt spid="10249"/>
                                        </p:tgtEl>
                                        <p:attrNameLst>
                                          <p:attrName>ppt_x</p:attrName>
                                        </p:attrNameLst>
                                      </p:cBhvr>
                                      <p:tavLst>
                                        <p:tav tm="0">
                                          <p:val>
                                            <p:strVal val="#ppt_x"/>
                                          </p:val>
                                        </p:tav>
                                        <p:tav tm="100000">
                                          <p:val>
                                            <p:strVal val="#ppt_x"/>
                                          </p:val>
                                        </p:tav>
                                      </p:tavLst>
                                    </p:anim>
                                    <p:anim calcmode="lin" valueType="num">
                                      <p:cBhvr>
                                        <p:cTn id="23" dur="1000" fill="hold"/>
                                        <p:tgtEl>
                                          <p:spTgt spid="10249"/>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0250"/>
                                        </p:tgtEl>
                                        <p:attrNameLst>
                                          <p:attrName>style.visibility</p:attrName>
                                        </p:attrNameLst>
                                      </p:cBhvr>
                                      <p:to>
                                        <p:strVal val="visible"/>
                                      </p:to>
                                    </p:set>
                                    <p:animEffect transition="in" filter="fade">
                                      <p:cBhvr>
                                        <p:cTn id="28" dur="1000"/>
                                        <p:tgtEl>
                                          <p:spTgt spid="10250"/>
                                        </p:tgtEl>
                                      </p:cBhvr>
                                    </p:animEffect>
                                    <p:anim calcmode="lin" valueType="num">
                                      <p:cBhvr>
                                        <p:cTn id="29" dur="1000" fill="hold"/>
                                        <p:tgtEl>
                                          <p:spTgt spid="10250"/>
                                        </p:tgtEl>
                                        <p:attrNameLst>
                                          <p:attrName>ppt_x</p:attrName>
                                        </p:attrNameLst>
                                      </p:cBhvr>
                                      <p:tavLst>
                                        <p:tav tm="0">
                                          <p:val>
                                            <p:strVal val="#ppt_x"/>
                                          </p:val>
                                        </p:tav>
                                        <p:tav tm="100000">
                                          <p:val>
                                            <p:strVal val="#ppt_x"/>
                                          </p:val>
                                        </p:tav>
                                      </p:tavLst>
                                    </p:anim>
                                    <p:anim calcmode="lin" valueType="num">
                                      <p:cBhvr>
                                        <p:cTn id="30" dur="1000" fill="hold"/>
                                        <p:tgtEl>
                                          <p:spTgt spid="102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10248" grpId="0"/>
      <p:bldP spid="10249" grpId="0"/>
      <p:bldP spid="1025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607265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355</TotalTime>
  <Words>2163</Words>
  <Application>Microsoft Office PowerPoint</Application>
  <PresentationFormat>Widescreen</PresentationFormat>
  <Paragraphs>142</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Times New Roman</vt:lpstr>
      <vt:lpstr>Arial Black</vt:lpstr>
      <vt:lpstr>Tahoma</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Gary D. Murphy</dc:creator>
  <cp:lastModifiedBy>Gary D. Murphy</cp:lastModifiedBy>
  <cp:revision>40</cp:revision>
  <dcterms:created xsi:type="dcterms:W3CDTF">2006-05-07T18:04:30Z</dcterms:created>
  <dcterms:modified xsi:type="dcterms:W3CDTF">2018-09-23T01:02:06Z</dcterms:modified>
</cp:coreProperties>
</file>