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14" autoAdjust="0"/>
  </p:normalViewPr>
  <p:slideViewPr>
    <p:cSldViewPr>
      <p:cViewPr varScale="1">
        <p:scale>
          <a:sx n="108" d="100"/>
          <a:sy n="108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D82DF-11BF-4497-AAFB-955A314EE27E}" type="datetimeFigureOut">
              <a:rPr lang="en-US" smtClean="0"/>
              <a:t>08/19/2015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4672F-9642-46F6-9D78-1D289B5A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2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1B33-8911-452D-95AD-5FD187AF4C2D}" type="datetime1">
              <a:rPr lang="en-US" smtClean="0"/>
              <a:t>08/19/2015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4C1A-F8FE-4216-A133-D027E51650B9}" type="datetime1">
              <a:rPr lang="en-US" smtClean="0"/>
              <a:t>08/19/2015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E165-ED06-42C8-ADA8-EA72B5972149}" type="datetime1">
              <a:rPr lang="en-US" smtClean="0"/>
              <a:t>08/19/2015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D08E-1FEA-4C24-B686-CDAE15FDE394}" type="datetime1">
              <a:rPr lang="en-US" smtClean="0"/>
              <a:t>08/19/2015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43E0-C784-435C-A462-70D2FD13EAD8}" type="datetime1">
              <a:rPr lang="en-US" smtClean="0"/>
              <a:t>08/19/2015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F8D7-CB95-4CA3-ADE1-E3ADEE8A9E91}" type="datetime1">
              <a:rPr lang="en-US" smtClean="0"/>
              <a:t>08/19/2015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D981-8781-41F9-BD16-307E5A6A5E33}" type="datetime1">
              <a:rPr lang="en-US" smtClean="0"/>
              <a:t>08/19/2015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604C-2995-40E8-95C2-64BD426BCD7E}" type="datetime1">
              <a:rPr lang="en-US" smtClean="0"/>
              <a:t>08/19/2015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2881-0E20-443B-9526-118D6581B970}" type="datetime1">
              <a:rPr lang="en-US" smtClean="0"/>
              <a:t>08/19/2015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F688-7690-4DA7-A40D-210F191A75B7}" type="datetime1">
              <a:rPr lang="en-US" smtClean="0"/>
              <a:t>08/19/2015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6639-0378-4BF4-A784-08F56D8A8728}" type="datetime1">
              <a:rPr lang="en-US" smtClean="0"/>
              <a:t>08/19/2015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F64FCF-C7BC-498C-8E89-8E087A905D12}" type="datetime1">
              <a:rPr lang="en-US" smtClean="0"/>
              <a:t>08/19/2015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48E787-D93D-46DD-B73E-4F5A3BB23B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066800"/>
          </a:xfrm>
        </p:spPr>
        <p:txBody>
          <a:bodyPr/>
          <a:lstStyle/>
          <a:p>
            <a:r>
              <a:rPr lang="en-US" dirty="0" smtClean="0"/>
              <a:t>John 3:1-2</a:t>
            </a:r>
          </a:p>
          <a:p>
            <a:r>
              <a:rPr lang="en-US" dirty="0" smtClean="0"/>
              <a:t>Acts 8:5-11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Nature of Bible Miracles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535297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Healers Presence Not Necessary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The healer and the one being healed did not need to be at the same place at the same time</a:t>
            </a:r>
          </a:p>
          <a:p>
            <a:pPr lvl="1"/>
            <a:r>
              <a:rPr lang="en-US" dirty="0" smtClean="0"/>
              <a:t>Acts 19:11-12</a:t>
            </a:r>
          </a:p>
          <a:p>
            <a:r>
              <a:rPr lang="en-US" dirty="0" smtClean="0"/>
              <a:t>Servant was home sick and was healed that </a:t>
            </a:r>
            <a:r>
              <a:rPr lang="en-US" b="1" i="1" dirty="0" smtClean="0"/>
              <a:t>“selfsame hour”</a:t>
            </a:r>
          </a:p>
          <a:p>
            <a:pPr lvl="1"/>
            <a:r>
              <a:rPr lang="en-US" dirty="0" smtClean="0"/>
              <a:t>Matthew 8:5-13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do these modern day deceivers not do this today? Do you know of anyone you would like to be healed?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534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Done Despite Protest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Opposition did not hinder Bible miracles</a:t>
            </a:r>
          </a:p>
          <a:p>
            <a:r>
              <a:rPr lang="en-US" dirty="0" smtClean="0"/>
              <a:t>Jesus was opposed but not hampered</a:t>
            </a:r>
          </a:p>
          <a:p>
            <a:pPr lvl="1"/>
            <a:r>
              <a:rPr lang="en-US" dirty="0" smtClean="0"/>
              <a:t>Luke 4:33-36</a:t>
            </a:r>
          </a:p>
          <a:p>
            <a:r>
              <a:rPr lang="en-US" dirty="0" smtClean="0"/>
              <a:t>Fakes did not have this power to oppose opposition</a:t>
            </a:r>
          </a:p>
          <a:p>
            <a:pPr lvl="1"/>
            <a:r>
              <a:rPr lang="en-US" dirty="0" smtClean="0"/>
              <a:t>Acts 19:13-19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do protesters hinder modern day deceivers, but Bible miracles were not hindered by protest? 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284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Done Despite Presence of Unbelievers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err="1" smtClean="0"/>
              <a:t>Elymas</a:t>
            </a:r>
            <a:r>
              <a:rPr lang="en-US" dirty="0" smtClean="0"/>
              <a:t> the sorcerer withstood Paul and was divinely blinded</a:t>
            </a:r>
          </a:p>
          <a:p>
            <a:r>
              <a:rPr lang="en-US" dirty="0" smtClean="0"/>
              <a:t>The Deputy was caused to believe when he saw this miracle</a:t>
            </a:r>
          </a:p>
          <a:p>
            <a:pPr lvl="1"/>
            <a:r>
              <a:rPr lang="en-US" dirty="0" smtClean="0"/>
              <a:t>Acts 13:6-12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unbelieving Deputy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“when he saw what was done, believed, being astonished at the doctrine of the Lord.” 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080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347" y="265585"/>
            <a:ext cx="7772400" cy="1143000"/>
          </a:xfrm>
        </p:spPr>
        <p:txBody>
          <a:bodyPr/>
          <a:lstStyle/>
          <a:p>
            <a:r>
              <a:rPr lang="en-US" b="1" dirty="0" smtClean="0"/>
              <a:t>Bible Miracles were Public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48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Jewish council acknowledged the public nature of the healing of the lame man by Peter and John - </a:t>
            </a:r>
            <a:r>
              <a:rPr lang="en-US" dirty="0"/>
              <a:t>Acts 4:13-31</a:t>
            </a:r>
            <a:endParaRPr lang="en-US" dirty="0" smtClean="0"/>
          </a:p>
          <a:p>
            <a:pPr lvl="1"/>
            <a:r>
              <a:rPr lang="en-US" dirty="0"/>
              <a:t>V</a:t>
            </a:r>
            <a:r>
              <a:rPr lang="en-US" dirty="0" smtClean="0"/>
              <a:t>s. 16 </a:t>
            </a:r>
            <a:r>
              <a:rPr lang="en-US" dirty="0"/>
              <a:t>- </a:t>
            </a:r>
            <a:r>
              <a:rPr lang="en-US" b="1" i="1" dirty="0" smtClean="0"/>
              <a:t>“for </a:t>
            </a:r>
            <a:r>
              <a:rPr lang="en-US" b="1" i="1" dirty="0"/>
              <a:t>that indeed a notable miracle hath been done by them is manifest to all them that dwell in Jerusalem; and we cannot deny </a:t>
            </a:r>
            <a:r>
              <a:rPr lang="en-US" b="1" i="1" dirty="0" smtClean="0"/>
              <a:t>it”</a:t>
            </a:r>
          </a:p>
          <a:p>
            <a:pPr lvl="1"/>
            <a:r>
              <a:rPr lang="en-US" dirty="0" smtClean="0"/>
              <a:t>There was wide-spread knowledge in all of Jerusalem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If modern day “fake healers” can perform miracles, why have we not heard about one being raised from the dead?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3686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347" y="259535"/>
            <a:ext cx="82567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Bible Miracles Were Complete 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dead were raised to life</a:t>
            </a:r>
          </a:p>
          <a:p>
            <a:pPr lvl="1"/>
            <a:r>
              <a:rPr lang="en-US" dirty="0" smtClean="0"/>
              <a:t>Acts 20:9-12</a:t>
            </a:r>
          </a:p>
          <a:p>
            <a:r>
              <a:rPr lang="en-US" dirty="0" smtClean="0"/>
              <a:t>All manner of diseases were healed</a:t>
            </a:r>
          </a:p>
          <a:p>
            <a:pPr lvl="1"/>
            <a:r>
              <a:rPr lang="en-US" dirty="0" smtClean="0"/>
              <a:t>Matthew 4:24; Mark1:34; </a:t>
            </a:r>
          </a:p>
          <a:p>
            <a:pPr lvl="1"/>
            <a:r>
              <a:rPr lang="en-US" dirty="0" smtClean="0"/>
              <a:t>Acts 19:12; 28:9</a:t>
            </a:r>
          </a:p>
          <a:p>
            <a:r>
              <a:rPr lang="en-US" dirty="0" smtClean="0"/>
              <a:t>Those healed were given </a:t>
            </a:r>
            <a:r>
              <a:rPr lang="en-US" b="1" i="1" dirty="0" smtClean="0"/>
              <a:t>“perfect soundness” </a:t>
            </a:r>
            <a:r>
              <a:rPr lang="en-US" dirty="0" smtClean="0"/>
              <a:t>or </a:t>
            </a:r>
            <a:r>
              <a:rPr lang="en-US" b="1" i="1" dirty="0" smtClean="0"/>
              <a:t>“made whole”</a:t>
            </a:r>
          </a:p>
          <a:p>
            <a:pPr lvl="1"/>
            <a:r>
              <a:rPr lang="en-US" dirty="0" smtClean="0"/>
              <a:t>Acts 3:16; 4:9</a:t>
            </a:r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They were completely healed. No relapses or partial healing!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3916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76800" y="3859041"/>
            <a:ext cx="2819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347" y="264812"/>
            <a:ext cx="81534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Bible Miracles Were Undeniable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denying the healing of impotent man by Peter and John</a:t>
            </a:r>
          </a:p>
          <a:p>
            <a:pPr lvl="1"/>
            <a:r>
              <a:rPr lang="en-US" dirty="0" smtClean="0"/>
              <a:t>Acts 4:15-16; cf. Acts 3:1-10</a:t>
            </a:r>
          </a:p>
          <a:p>
            <a:pPr marL="320040" lvl="1" indent="0">
              <a:buNone/>
            </a:pPr>
            <a:r>
              <a:rPr lang="en-US" b="1" i="1" dirty="0" smtClean="0"/>
              <a:t>“15 </a:t>
            </a:r>
            <a:r>
              <a:rPr lang="en-US" b="1" i="1" dirty="0"/>
              <a:t>But when they had commanded them to go aside out of the council, they conferred among </a:t>
            </a:r>
            <a:r>
              <a:rPr lang="en-US" b="1" i="1" dirty="0" smtClean="0"/>
              <a:t>themselves,</a:t>
            </a:r>
          </a:p>
          <a:p>
            <a:pPr marL="320040" lvl="1" indent="0">
              <a:buNone/>
              <a:tabLst>
                <a:tab pos="3313113" algn="l"/>
              </a:tabLst>
            </a:pPr>
            <a:r>
              <a:rPr lang="en-US" b="1" i="1" dirty="0" smtClean="0"/>
              <a:t>16 </a:t>
            </a:r>
            <a:r>
              <a:rPr lang="en-US" b="1" i="1" dirty="0"/>
              <a:t>Saying, What shall we do to these men? for that indeed a notable miracle hath been done by them is manifest to all them that dwell in Jerusalem; and we cannot deny it</a:t>
            </a:r>
            <a:r>
              <a:rPr lang="en-US" b="1" i="1" dirty="0" smtClean="0"/>
              <a:t>.”</a:t>
            </a:r>
            <a:endParaRPr lang="en-US" dirty="0"/>
          </a:p>
          <a:p>
            <a:pPr marL="320040" lvl="1" indent="0">
              <a:buNone/>
              <a:tabLst>
                <a:tab pos="3313113" algn="l"/>
              </a:tabLst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Today we can deny the “fake healers” and their claims! Bible miracles could not be denied.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615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Concerning Bible Miracles…</a:t>
            </a:r>
          </a:p>
          <a:p>
            <a:pPr lvl="1"/>
            <a:r>
              <a:rPr lang="en-US" dirty="0" smtClean="0"/>
              <a:t>Faith was Not Required</a:t>
            </a:r>
          </a:p>
          <a:p>
            <a:pPr lvl="1"/>
            <a:r>
              <a:rPr lang="en-US" dirty="0" smtClean="0"/>
              <a:t>Healing was Immediate</a:t>
            </a:r>
          </a:p>
          <a:p>
            <a:pPr lvl="1"/>
            <a:r>
              <a:rPr lang="en-US" dirty="0" smtClean="0"/>
              <a:t>All were Healed</a:t>
            </a:r>
          </a:p>
          <a:p>
            <a:pPr lvl="1"/>
            <a:r>
              <a:rPr lang="en-US" dirty="0" smtClean="0"/>
              <a:t>No Advertising by the Healer</a:t>
            </a:r>
          </a:p>
          <a:p>
            <a:pPr lvl="1"/>
            <a:r>
              <a:rPr lang="en-US" dirty="0" smtClean="0"/>
              <a:t>Did not Heal or Appeal for Money</a:t>
            </a:r>
          </a:p>
          <a:p>
            <a:pPr lvl="1"/>
            <a:r>
              <a:rPr lang="en-US" dirty="0" smtClean="0"/>
              <a:t>Healers Presence was not Necessary</a:t>
            </a:r>
          </a:p>
          <a:p>
            <a:pPr lvl="1"/>
            <a:r>
              <a:rPr lang="en-US" dirty="0" smtClean="0"/>
              <a:t>Done Despite Protest</a:t>
            </a:r>
          </a:p>
          <a:p>
            <a:pPr lvl="1"/>
            <a:r>
              <a:rPr lang="en-US" dirty="0" smtClean="0"/>
              <a:t>Done Despite Presence of Unbelievers</a:t>
            </a:r>
          </a:p>
          <a:p>
            <a:pPr lvl="1"/>
            <a:r>
              <a:rPr lang="en-US" dirty="0" smtClean="0"/>
              <a:t>Bible Miracles were Public</a:t>
            </a:r>
          </a:p>
          <a:p>
            <a:pPr lvl="1"/>
            <a:r>
              <a:rPr lang="en-US" dirty="0" smtClean="0"/>
              <a:t>Bible Miracles were Complete</a:t>
            </a:r>
          </a:p>
          <a:p>
            <a:pPr lvl="1"/>
            <a:r>
              <a:rPr lang="en-US" dirty="0" smtClean="0"/>
              <a:t>Bible Miracles were Undeniable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349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Miracles, signs and wonders were for the purpose of confirming the word</a:t>
            </a:r>
          </a:p>
          <a:p>
            <a:pPr lvl="1"/>
            <a:r>
              <a:rPr lang="en-US" dirty="0" smtClean="0"/>
              <a:t>Mark 16:20; Hebrews 2:1-4; 2 Peter 1:19-21</a:t>
            </a:r>
          </a:p>
          <a:p>
            <a:r>
              <a:rPr lang="en-US" dirty="0" smtClean="0"/>
              <a:t>Age of </a:t>
            </a:r>
            <a:r>
              <a:rPr lang="en-US" dirty="0"/>
              <a:t>s</a:t>
            </a:r>
            <a:r>
              <a:rPr lang="en-US" dirty="0" smtClean="0"/>
              <a:t>piritual </a:t>
            </a:r>
            <a:r>
              <a:rPr lang="en-US" dirty="0"/>
              <a:t>g</a:t>
            </a:r>
            <a:r>
              <a:rPr lang="en-US" dirty="0" smtClean="0"/>
              <a:t>ifts has ended </a:t>
            </a:r>
          </a:p>
          <a:p>
            <a:pPr lvl="1"/>
            <a:r>
              <a:rPr lang="en-US" dirty="0" smtClean="0"/>
              <a:t>1 Corinthians 13:8-10</a:t>
            </a:r>
          </a:p>
          <a:p>
            <a:r>
              <a:rPr lang="en-US" dirty="0" smtClean="0"/>
              <a:t>The word of God is completely </a:t>
            </a:r>
            <a:r>
              <a:rPr lang="en-US" dirty="0"/>
              <a:t>r</a:t>
            </a:r>
            <a:r>
              <a:rPr lang="en-US" dirty="0" smtClean="0"/>
              <a:t>evealed</a:t>
            </a:r>
          </a:p>
          <a:p>
            <a:pPr lvl="1"/>
            <a:r>
              <a:rPr lang="en-US" dirty="0" smtClean="0"/>
              <a:t>Jude 3; James 1:25</a:t>
            </a:r>
          </a:p>
          <a:p>
            <a:pPr lvl="1"/>
            <a:r>
              <a:rPr lang="en-US" dirty="0" smtClean="0"/>
              <a:t>2 Timothy 3:16-17</a:t>
            </a:r>
          </a:p>
          <a:p>
            <a:r>
              <a:rPr lang="en-US" dirty="0" smtClean="0"/>
              <a:t>We have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r</a:t>
            </a:r>
            <a:r>
              <a:rPr lang="en-US" dirty="0" smtClean="0"/>
              <a:t>evealed </a:t>
            </a:r>
            <a:r>
              <a:rPr lang="en-US" dirty="0"/>
              <a:t>t</a:t>
            </a:r>
            <a:r>
              <a:rPr lang="en-US" dirty="0" smtClean="0"/>
              <a:t>ruth</a:t>
            </a:r>
          </a:p>
          <a:p>
            <a:pPr lvl="1"/>
            <a:r>
              <a:rPr lang="en-US" dirty="0" smtClean="0"/>
              <a:t>John 16:13; 2 </a:t>
            </a:r>
            <a:r>
              <a:rPr lang="en-US" smtClean="0"/>
              <a:t>Peter 1:3-16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609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Don’t Be Deceived By…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i="1" dirty="0" smtClean="0"/>
              <a:t>“deceitful workers” </a:t>
            </a:r>
            <a:r>
              <a:rPr lang="en-US" sz="2800" dirty="0" smtClean="0"/>
              <a:t>- 2 Corinthians 11:13-</a:t>
            </a:r>
            <a:r>
              <a:rPr lang="en-US" dirty="0" smtClean="0"/>
              <a:t>15</a:t>
            </a:r>
            <a:endParaRPr lang="en-US" dirty="0"/>
          </a:p>
          <a:p>
            <a:r>
              <a:rPr lang="en-US" sz="2800" b="1" i="1" dirty="0" smtClean="0"/>
              <a:t>“lying wonders” </a:t>
            </a:r>
            <a:r>
              <a:rPr lang="en-US" sz="2800" i="1" dirty="0" smtClean="0"/>
              <a:t>- </a:t>
            </a:r>
            <a:r>
              <a:rPr lang="en-US" sz="2800" dirty="0" smtClean="0"/>
              <a:t>2 Thessalonians 2:3-12</a:t>
            </a:r>
            <a:endParaRPr lang="en-US" sz="2800" dirty="0"/>
          </a:p>
          <a:p>
            <a:r>
              <a:rPr lang="en-US" sz="2800" b="1" i="1" dirty="0"/>
              <a:t>“</a:t>
            </a:r>
            <a:r>
              <a:rPr lang="en-US" sz="2800" b="1" i="1" dirty="0" smtClean="0"/>
              <a:t>bewitched…some </a:t>
            </a:r>
            <a:r>
              <a:rPr lang="en-US" sz="2800" b="1" i="1" dirty="0"/>
              <a:t>great </a:t>
            </a:r>
            <a:r>
              <a:rPr lang="en-US" sz="2800" b="1" i="1" dirty="0" smtClean="0"/>
              <a:t>one” </a:t>
            </a:r>
            <a:r>
              <a:rPr lang="en-US" sz="2800" dirty="0" smtClean="0"/>
              <a:t>- Acts 8: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3048000"/>
            <a:ext cx="708660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b="1" i="1" dirty="0" smtClean="0"/>
              <a:t>“Let </a:t>
            </a:r>
            <a:r>
              <a:rPr lang="en-US" sz="3200" b="1" i="1" dirty="0"/>
              <a:t>no man deceive you with vain words: for because of these things cometh the wrath of God upon the children of </a:t>
            </a:r>
            <a:r>
              <a:rPr lang="en-US" sz="3200" b="1" i="1" dirty="0" smtClean="0"/>
              <a:t>disobedience” -  </a:t>
            </a:r>
            <a:r>
              <a:rPr lang="en-US" sz="3200" dirty="0" smtClean="0"/>
              <a:t>Ephesians 5:6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03648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3:1-2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800" b="1" i="1" dirty="0"/>
              <a:t>  There was a man of the Pharisees, named Nicodemus, a ruler of the Jews: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 </a:t>
            </a:r>
            <a:r>
              <a:rPr lang="en-US" sz="2800" b="1" i="1" dirty="0"/>
              <a:t>The same came to Jesus by night, and said unto him, Rabbi, we know that thou art a teacher come from God: for no man can do these miracles that thou </a:t>
            </a:r>
            <a:r>
              <a:rPr lang="en-US" sz="2800" b="1" i="1" dirty="0" err="1"/>
              <a:t>doest</a:t>
            </a:r>
            <a:r>
              <a:rPr lang="en-US" sz="2800" b="1" i="1" dirty="0"/>
              <a:t>, except God be with him.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2061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46210" y="5699746"/>
            <a:ext cx="3411244" cy="277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80478" y="4445266"/>
            <a:ext cx="3657600" cy="3357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8:5-11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 </a:t>
            </a:r>
            <a:r>
              <a:rPr lang="en-US" b="1" i="1" dirty="0"/>
              <a:t>Then Philip went down to the city of Samaria, and preached Christ unto them.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</a:t>
            </a:r>
            <a:r>
              <a:rPr lang="en-US" b="1" i="1" dirty="0" smtClean="0"/>
              <a:t> </a:t>
            </a:r>
            <a:r>
              <a:rPr lang="en-US" b="1" i="1" dirty="0"/>
              <a:t>And the people with one accord gave heed unto those things which Philip </a:t>
            </a:r>
            <a:r>
              <a:rPr lang="en-US" b="1" i="1" dirty="0" err="1"/>
              <a:t>spake</a:t>
            </a:r>
            <a:r>
              <a:rPr lang="en-US" b="1" i="1" dirty="0"/>
              <a:t>, hearing and seeing the miracles which he </a:t>
            </a:r>
            <a:r>
              <a:rPr lang="en-US" b="1" i="1" dirty="0" smtClean="0"/>
              <a:t>did.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 </a:t>
            </a:r>
            <a:r>
              <a:rPr lang="en-US" b="1" i="1" dirty="0"/>
              <a:t>For unclean spirits, crying with loud voice, came out of many that were possessed with them: and many taken with palsies, and that were lame, were healed.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</a:t>
            </a:r>
            <a:r>
              <a:rPr lang="en-US" b="1" i="1" dirty="0" smtClean="0"/>
              <a:t> </a:t>
            </a:r>
            <a:r>
              <a:rPr lang="en-US" b="1" i="1" dirty="0"/>
              <a:t>And there was great joy in that </a:t>
            </a:r>
            <a:r>
              <a:rPr lang="en-US" b="1" i="1" dirty="0" smtClean="0"/>
              <a:t>city.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 </a:t>
            </a:r>
            <a:r>
              <a:rPr lang="en-US" b="1" i="1" dirty="0"/>
              <a:t>But there was a certain man, called Simon, which beforetime in the same city used sorcery, and bewitched the people of Samaria, giving out that himself was some great </a:t>
            </a:r>
            <a:r>
              <a:rPr lang="en-US" b="1" i="1" dirty="0" smtClean="0"/>
              <a:t>one: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</a:t>
            </a:r>
            <a:r>
              <a:rPr lang="en-US" b="1" i="1" dirty="0" smtClean="0"/>
              <a:t> </a:t>
            </a:r>
            <a:r>
              <a:rPr lang="en-US" b="1" i="1" dirty="0"/>
              <a:t>To whom they all gave heed, from the least to the greatest, saying, This man is the great power of God.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</a:t>
            </a:r>
            <a:r>
              <a:rPr lang="en-US" b="1" i="1" dirty="0" smtClean="0"/>
              <a:t> </a:t>
            </a:r>
            <a:r>
              <a:rPr lang="en-US" b="1" i="1" dirty="0"/>
              <a:t>And to him they had regard, because that of long time he had bewitched them with sorceries.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074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religionist claim the power of miracles today!</a:t>
            </a:r>
          </a:p>
          <a:p>
            <a:r>
              <a:rPr lang="en-US" dirty="0" smtClean="0"/>
              <a:t>They call themselves “faith healers”</a:t>
            </a:r>
          </a:p>
          <a:p>
            <a:pPr lvl="1"/>
            <a:r>
              <a:rPr lang="en-US" dirty="0" smtClean="0"/>
              <a:t>They are really “fake healers”</a:t>
            </a:r>
          </a:p>
          <a:p>
            <a:r>
              <a:rPr lang="en-US" dirty="0" smtClean="0"/>
              <a:t>These need to explain their claimed power as compared with Bible miracles</a:t>
            </a:r>
          </a:p>
          <a:p>
            <a:r>
              <a:rPr lang="en-US" dirty="0" smtClean="0"/>
              <a:t>Jesus sent forth His apostles with the power of miracles</a:t>
            </a:r>
          </a:p>
          <a:p>
            <a:pPr lvl="1"/>
            <a:r>
              <a:rPr lang="en-US" dirty="0" smtClean="0"/>
              <a:t>Matthew 10:1-8</a:t>
            </a:r>
          </a:p>
          <a:p>
            <a:pPr lvl="1"/>
            <a:r>
              <a:rPr lang="en-US" dirty="0" smtClean="0"/>
              <a:t>No man since the apostles of Christ can work such miracles</a:t>
            </a:r>
          </a:p>
          <a:p>
            <a:r>
              <a:rPr lang="en-US" dirty="0" smtClean="0"/>
              <a:t>In this lesson we will examine the nature of </a:t>
            </a:r>
            <a:r>
              <a:rPr lang="en-US" b="1" u="sng" dirty="0" smtClean="0"/>
              <a:t>Bible</a:t>
            </a:r>
            <a:r>
              <a:rPr lang="en-US" dirty="0" smtClean="0"/>
              <a:t> miracles</a:t>
            </a:r>
          </a:p>
          <a:p>
            <a:pPr marL="32004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563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Faith was Not </a:t>
            </a:r>
            <a:r>
              <a:rPr lang="en-US" b="1" dirty="0"/>
              <a:t>R</a:t>
            </a:r>
            <a:r>
              <a:rPr lang="en-US" b="1" dirty="0" smtClean="0"/>
              <a:t>equired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7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Today, faith is made a condition for one to be healed</a:t>
            </a:r>
          </a:p>
          <a:p>
            <a:r>
              <a:rPr lang="en-US" dirty="0" smtClean="0"/>
              <a:t>If one is not healed, he lacks faith</a:t>
            </a:r>
          </a:p>
          <a:p>
            <a:pPr lvl="1"/>
            <a:r>
              <a:rPr lang="en-US" dirty="0" smtClean="0"/>
              <a:t>The “fake healer” uses this as an “out” </a:t>
            </a:r>
          </a:p>
          <a:p>
            <a:r>
              <a:rPr lang="en-US" dirty="0" smtClean="0"/>
              <a:t>Having faith was not a condition in the Bible to be healed</a:t>
            </a:r>
          </a:p>
          <a:p>
            <a:pPr lvl="1"/>
            <a:r>
              <a:rPr lang="en-US" dirty="0" smtClean="0"/>
              <a:t>Luke 7:11-17</a:t>
            </a:r>
          </a:p>
          <a:p>
            <a:r>
              <a:rPr lang="en-US" dirty="0" smtClean="0"/>
              <a:t>How much faith does a dead person have?</a:t>
            </a:r>
          </a:p>
          <a:p>
            <a:pPr lvl="1"/>
            <a:r>
              <a:rPr lang="en-US" dirty="0" smtClean="0"/>
              <a:t>Acts 9:36-41</a:t>
            </a:r>
            <a:endParaRPr lang="en-US" dirty="0"/>
          </a:p>
          <a:p>
            <a:r>
              <a:rPr lang="en-US" dirty="0" smtClean="0"/>
              <a:t>Conditions are imposed today which are not found in the Bible!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do “miracles” today require things not required for Bible miracles?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5683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Healing was Immediate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There was no “wait and see” approach</a:t>
            </a:r>
          </a:p>
          <a:p>
            <a:r>
              <a:rPr lang="en-US" sz="3400" dirty="0" smtClean="0"/>
              <a:t>Peter &amp; John healed the lame man - </a:t>
            </a:r>
            <a:r>
              <a:rPr lang="en-US" sz="3400" dirty="0"/>
              <a:t>Acts </a:t>
            </a:r>
            <a:r>
              <a:rPr lang="en-US" sz="3400" dirty="0" smtClean="0"/>
              <a:t>3:1-10</a:t>
            </a:r>
          </a:p>
          <a:p>
            <a:pPr lvl="1"/>
            <a:r>
              <a:rPr lang="en-US" sz="2900" b="1" i="1" dirty="0" smtClean="0"/>
              <a:t>“</a:t>
            </a:r>
            <a:r>
              <a:rPr lang="en-US" sz="2900" b="1" i="1" dirty="0"/>
              <a:t>immediately </a:t>
            </a:r>
            <a:r>
              <a:rPr lang="en-US" sz="2900" b="1" i="1" dirty="0" smtClean="0"/>
              <a:t>his feet </a:t>
            </a:r>
            <a:r>
              <a:rPr lang="en-US" sz="2900" b="1" i="1" dirty="0"/>
              <a:t>and ankle bones received </a:t>
            </a:r>
            <a:r>
              <a:rPr lang="en-US" sz="2900" b="1" i="1" dirty="0" smtClean="0"/>
              <a:t>strength”</a:t>
            </a:r>
            <a:r>
              <a:rPr lang="en-US" sz="2900" b="1" dirty="0" smtClean="0"/>
              <a:t> </a:t>
            </a:r>
            <a:r>
              <a:rPr lang="en-US" sz="2900" dirty="0" smtClean="0"/>
              <a:t>- vs. 7</a:t>
            </a:r>
          </a:p>
          <a:p>
            <a:pPr lvl="1"/>
            <a:r>
              <a:rPr lang="en-US" sz="2900" b="1" i="1" dirty="0" smtClean="0"/>
              <a:t>“And </a:t>
            </a:r>
            <a:r>
              <a:rPr lang="en-US" sz="2900" b="1" i="1" dirty="0"/>
              <a:t>he leaping up stood, and walked, and entered with them into the temple, walking, and leaping, and praising </a:t>
            </a:r>
            <a:r>
              <a:rPr lang="en-US" sz="2900" b="1" i="1" dirty="0" smtClean="0"/>
              <a:t>God” </a:t>
            </a:r>
            <a:r>
              <a:rPr lang="en-US" sz="2900" dirty="0" smtClean="0"/>
              <a:t>- vs. 8</a:t>
            </a:r>
          </a:p>
          <a:p>
            <a:pPr lvl="1"/>
            <a:r>
              <a:rPr lang="en-US" sz="2900" dirty="0" smtClean="0"/>
              <a:t>The people who knew him and saw him - vss. 9-10</a:t>
            </a:r>
          </a:p>
          <a:p>
            <a:r>
              <a:rPr lang="en-US" sz="3400" dirty="0" smtClean="0"/>
              <a:t>Jesus healed the lame man &amp; forgave his sins - Matthew 9:1-9</a:t>
            </a:r>
          </a:p>
          <a:p>
            <a:pPr lvl="1"/>
            <a:r>
              <a:rPr lang="en-US" sz="2900" dirty="0" smtClean="0"/>
              <a:t>Jesus knew the thoughts of the scribes - vss.3-4</a:t>
            </a:r>
          </a:p>
          <a:p>
            <a:pPr lvl="2"/>
            <a:r>
              <a:rPr lang="en-US" sz="2600" b="1" i="1" dirty="0" smtClean="0"/>
              <a:t>“</a:t>
            </a:r>
            <a:r>
              <a:rPr lang="en-US" sz="2600" b="1" i="1" dirty="0"/>
              <a:t>A</a:t>
            </a:r>
            <a:r>
              <a:rPr lang="en-US" sz="2600" b="1" i="1" dirty="0" smtClean="0"/>
              <a:t>nd </a:t>
            </a:r>
            <a:r>
              <a:rPr lang="en-US" sz="2600" b="1" i="1" dirty="0"/>
              <a:t>Jesus knowing their thoughts said, Wherefore think ye evil in your hearts</a:t>
            </a:r>
            <a:r>
              <a:rPr lang="en-US" sz="2600" b="1" i="1" dirty="0" smtClean="0"/>
              <a:t>?”</a:t>
            </a:r>
          </a:p>
          <a:p>
            <a:pPr lvl="1"/>
            <a:r>
              <a:rPr lang="en-US" sz="2900" dirty="0" smtClean="0"/>
              <a:t>He told the lame man…</a:t>
            </a:r>
          </a:p>
          <a:p>
            <a:pPr lvl="2"/>
            <a:r>
              <a:rPr lang="en-US" sz="2900" b="1" i="1" dirty="0" smtClean="0"/>
              <a:t>“thy sins be forgiven thee” - vs. 2</a:t>
            </a:r>
          </a:p>
          <a:p>
            <a:pPr lvl="2"/>
            <a:r>
              <a:rPr lang="en-US" sz="2900" b="1" i="1" dirty="0" smtClean="0"/>
              <a:t>“take up thy bed and go unto thine house” - vs. 6</a:t>
            </a:r>
          </a:p>
          <a:p>
            <a:pPr lvl="1"/>
            <a:r>
              <a:rPr lang="en-US" sz="2900" b="1" i="1" dirty="0" smtClean="0"/>
              <a:t>“But </a:t>
            </a:r>
            <a:r>
              <a:rPr lang="en-US" sz="2900" b="1" i="1" dirty="0"/>
              <a:t>that ye may know that the Son of man hath power on earth to forgive </a:t>
            </a:r>
            <a:r>
              <a:rPr lang="en-US" sz="2900" b="1" i="1" dirty="0" smtClean="0"/>
              <a:t>sins…” - vs. 6</a:t>
            </a:r>
            <a:endParaRPr lang="en-US" sz="2900" b="1" i="1" dirty="0"/>
          </a:p>
          <a:p>
            <a:pPr marL="0" indent="0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Why don’t </a:t>
            </a:r>
            <a:r>
              <a:rPr lang="en-US" sz="3800" b="1" dirty="0">
                <a:solidFill>
                  <a:schemeClr val="accent2">
                    <a:lumMod val="75000"/>
                  </a:schemeClr>
                </a:solidFill>
              </a:rPr>
              <a:t>“miracles” today 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have the same immediate results?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366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All Were Healed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Healing was not limited to a certain ailment</a:t>
            </a:r>
          </a:p>
          <a:p>
            <a:r>
              <a:rPr lang="en-US" dirty="0" smtClean="0"/>
              <a:t>Those healed were not hand-picked out of the crowd</a:t>
            </a:r>
          </a:p>
          <a:p>
            <a:pPr lvl="1"/>
            <a:r>
              <a:rPr lang="en-US" dirty="0" smtClean="0"/>
              <a:t>Neither was there any “plants” in the crowd</a:t>
            </a:r>
          </a:p>
          <a:p>
            <a:r>
              <a:rPr lang="en-US" dirty="0" smtClean="0"/>
              <a:t>Jesus &amp; His apostles healed people with all manner of diseases</a:t>
            </a:r>
          </a:p>
          <a:p>
            <a:pPr lvl="1"/>
            <a:r>
              <a:rPr lang="en-US" dirty="0" smtClean="0"/>
              <a:t>Matthew 4:23-24</a:t>
            </a:r>
          </a:p>
          <a:p>
            <a:pPr lvl="1"/>
            <a:r>
              <a:rPr lang="en-US" dirty="0" smtClean="0"/>
              <a:t>Matthew 10:7-8</a:t>
            </a:r>
          </a:p>
          <a:p>
            <a:pPr lvl="1"/>
            <a:r>
              <a:rPr lang="en-US" dirty="0" smtClean="0"/>
              <a:t>Acts 5:12-16; 8:7; 19:11-12; 28:8-9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are all diseased people not healed at modern day “miracle” campaigns and crusades today? 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701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 Advertising By the Healer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Fake healers today advertise their supposed powers</a:t>
            </a:r>
          </a:p>
          <a:p>
            <a:r>
              <a:rPr lang="en-US" dirty="0" smtClean="0"/>
              <a:t>Jesus </a:t>
            </a:r>
            <a:r>
              <a:rPr lang="en-US" dirty="0" smtClean="0"/>
              <a:t>did </a:t>
            </a:r>
            <a:r>
              <a:rPr lang="en-US" dirty="0" smtClean="0"/>
              <a:t>not heal for popularity and notoriety</a:t>
            </a:r>
            <a:endParaRPr lang="en-US" dirty="0"/>
          </a:p>
          <a:p>
            <a:r>
              <a:rPr lang="en-US" dirty="0" smtClean="0"/>
              <a:t>Often told those He healed </a:t>
            </a:r>
            <a:r>
              <a:rPr lang="en-US" dirty="0" smtClean="0"/>
              <a:t>to </a:t>
            </a:r>
            <a:r>
              <a:rPr lang="en-US" b="1" i="1" dirty="0" smtClean="0"/>
              <a:t>“tell no man”  </a:t>
            </a:r>
            <a:endParaRPr lang="en-US" dirty="0" smtClean="0"/>
          </a:p>
          <a:p>
            <a:pPr lvl="1"/>
            <a:r>
              <a:rPr lang="en-US" dirty="0" smtClean="0"/>
              <a:t>Mark3:7-12; 7:31-37; 8:22-26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do these modern day deceivers advertise their campaigns with an advertising campaign?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7061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Did Not Heal or Appeal for Money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lame man expected alms (money) - </a:t>
            </a:r>
            <a:r>
              <a:rPr lang="en-US" dirty="0"/>
              <a:t>Acts </a:t>
            </a:r>
            <a:r>
              <a:rPr lang="en-US" dirty="0" smtClean="0"/>
              <a:t>3:1-10</a:t>
            </a:r>
          </a:p>
          <a:p>
            <a:r>
              <a:rPr lang="en-US" dirty="0" smtClean="0"/>
              <a:t>He was never asked to contribute to the ministry of Peter and John </a:t>
            </a:r>
          </a:p>
          <a:p>
            <a:pPr lvl="1"/>
            <a:r>
              <a:rPr lang="en-US" dirty="0" smtClean="0"/>
              <a:t>The “fake healers” of today have it backwards!</a:t>
            </a:r>
          </a:p>
          <a:p>
            <a:pPr lvl="2"/>
            <a:r>
              <a:rPr lang="en-US" dirty="0" smtClean="0"/>
              <a:t>“Fake healers” appeal for money!</a:t>
            </a:r>
          </a:p>
          <a:p>
            <a:r>
              <a:rPr lang="en-US" dirty="0" smtClean="0"/>
              <a:t>If contributions go away, so will these “fake healers”!</a:t>
            </a:r>
          </a:p>
          <a:p>
            <a:pPr lvl="1"/>
            <a:r>
              <a:rPr lang="en-US" b="1" i="1" dirty="0" smtClean="0"/>
              <a:t>“make merchandise” </a:t>
            </a:r>
            <a:r>
              <a:rPr lang="en-US" dirty="0" smtClean="0"/>
              <a:t>of people - 2 Peter 2:1-3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do these modern day deceivers appeal for money when healing in the New Testament days was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done for money?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Nature of Bible Miracles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E787-D93D-46DD-B73E-4F5A3BB23B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920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590</TotalTime>
  <Words>1478</Words>
  <Application>Microsoft Office PowerPoint</Application>
  <PresentationFormat>On-screen Show (4:3)</PresentationFormat>
  <Paragraphs>185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The Nature of Bible Miracles</vt:lpstr>
      <vt:lpstr>John 3:1-2</vt:lpstr>
      <vt:lpstr>Acts 8:5-11</vt:lpstr>
      <vt:lpstr>Introduction</vt:lpstr>
      <vt:lpstr>Faith was Not Required</vt:lpstr>
      <vt:lpstr>Healing was Immediate</vt:lpstr>
      <vt:lpstr>All Were Healed</vt:lpstr>
      <vt:lpstr>No Advertising By the Healer</vt:lpstr>
      <vt:lpstr>Did Not Heal or Appeal for Money</vt:lpstr>
      <vt:lpstr>Healers Presence Not Necessary </vt:lpstr>
      <vt:lpstr>Done Despite Protest </vt:lpstr>
      <vt:lpstr>Done Despite Presence of Unbelievers </vt:lpstr>
      <vt:lpstr>Bible Miracles were Public</vt:lpstr>
      <vt:lpstr>Bible Miracles Were Complete </vt:lpstr>
      <vt:lpstr>Bible Miracles Were Undeniable</vt:lpstr>
      <vt:lpstr>Review</vt:lpstr>
      <vt:lpstr>Conclusion</vt:lpstr>
      <vt:lpstr>Don’t Be Deceived By…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Bible Miracles</dc:title>
  <dc:creator>Tommy G. McClure</dc:creator>
  <cp:lastModifiedBy>Chuck Sibbing</cp:lastModifiedBy>
  <cp:revision>86</cp:revision>
  <dcterms:created xsi:type="dcterms:W3CDTF">2015-08-15T14:36:47Z</dcterms:created>
  <dcterms:modified xsi:type="dcterms:W3CDTF">2015-08-20T00:40:35Z</dcterms:modified>
</cp:coreProperties>
</file>