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427E6-3D3E-4036-84EF-5A9508DE1C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929B6B-D181-4301-A190-9808017398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/>
              <a:t>The Gospel Of Christ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Romans 1:16,17</a:t>
            </a:r>
          </a:p>
        </p:txBody>
      </p:sp>
    </p:spTree>
    <p:extLst>
      <p:ext uri="{BB962C8B-B14F-4D97-AF65-F5344CB8AC3E}">
        <p14:creationId xmlns:p14="http://schemas.microsoft.com/office/powerpoint/2010/main" val="260168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1:16,17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16</a:t>
            </a:r>
            <a:r>
              <a:rPr lang="en-US" dirty="0"/>
              <a:t> </a:t>
            </a:r>
            <a:r>
              <a:rPr lang="en-US" b="1" i="1" dirty="0"/>
              <a:t>For I am not ashamed of the gospel of Christ: for it is the power of God unto salvation to every one that believeth; to the Jew first, and also to the Greek.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17 </a:t>
            </a:r>
            <a:r>
              <a:rPr lang="en-US" b="1" i="1" dirty="0"/>
              <a:t>For therein is the righteousness of God revealed from faith to faith: as it is </a:t>
            </a:r>
            <a:r>
              <a:rPr lang="en-US" b="1" i="1" dirty="0" smtClean="0"/>
              <a:t>written, The </a:t>
            </a:r>
            <a:r>
              <a:rPr lang="en-US" b="1" i="1" dirty="0"/>
              <a:t>just shall live by faith.</a:t>
            </a:r>
          </a:p>
        </p:txBody>
      </p:sp>
    </p:spTree>
    <p:extLst>
      <p:ext uri="{BB962C8B-B14F-4D97-AF65-F5344CB8AC3E}">
        <p14:creationId xmlns:p14="http://schemas.microsoft.com/office/powerpoint/2010/main" val="22195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/>
              <a:t>“Gospel”</a:t>
            </a:r>
          </a:p>
          <a:p>
            <a:pPr lvl="1"/>
            <a:r>
              <a:rPr lang="en-US" b="1" dirty="0" smtClean="0"/>
              <a:t> </a:t>
            </a:r>
            <a:r>
              <a:rPr lang="en-US" sz="2400" b="1" dirty="0" smtClean="0"/>
              <a:t>Good news, glad tidings</a:t>
            </a:r>
          </a:p>
          <a:p>
            <a:pPr lvl="2"/>
            <a:r>
              <a:rPr lang="en-US" sz="2000" dirty="0" smtClean="0"/>
              <a:t>Romans 10:15</a:t>
            </a:r>
          </a:p>
          <a:p>
            <a:pPr lvl="1"/>
            <a:r>
              <a:rPr lang="en-US" sz="2400" b="1" dirty="0" smtClean="0"/>
              <a:t>To be taught &amp; preached</a:t>
            </a:r>
          </a:p>
          <a:p>
            <a:pPr lvl="2"/>
            <a:r>
              <a:rPr lang="en-US" sz="2000" dirty="0" smtClean="0"/>
              <a:t>Matthew 28:19, 20</a:t>
            </a:r>
          </a:p>
          <a:p>
            <a:pPr lvl="2"/>
            <a:r>
              <a:rPr lang="en-US" sz="2000" dirty="0" smtClean="0"/>
              <a:t>Mark 16:15, 16</a:t>
            </a:r>
          </a:p>
          <a:p>
            <a:pPr lvl="1"/>
            <a:r>
              <a:rPr lang="en-US" sz="2400" b="1" dirty="0" smtClean="0"/>
              <a:t>Appeals to the intellect of man</a:t>
            </a:r>
          </a:p>
          <a:p>
            <a:pPr lvl="2"/>
            <a:r>
              <a:rPr lang="en-US" sz="2000" dirty="0" smtClean="0"/>
              <a:t>John 6:44, 45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053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sz="2800" b="1" dirty="0" smtClean="0"/>
              <a:t>Is God’s Saving Power</a:t>
            </a:r>
          </a:p>
          <a:p>
            <a:pPr lvl="1"/>
            <a:r>
              <a:rPr lang="en-US" sz="2400" dirty="0" smtClean="0"/>
              <a:t>Romans 1:16; 1 Corinthians 1:18</a:t>
            </a:r>
          </a:p>
          <a:p>
            <a:r>
              <a:rPr lang="en-US" sz="2800" b="1" dirty="0" smtClean="0"/>
              <a:t>Is Divinely Certified</a:t>
            </a:r>
          </a:p>
          <a:p>
            <a:pPr lvl="1"/>
            <a:r>
              <a:rPr lang="en-US" sz="2400" dirty="0" smtClean="0"/>
              <a:t>Galatians 1:11, 12; 1 Corinthians 15:1</a:t>
            </a:r>
          </a:p>
          <a:p>
            <a:r>
              <a:rPr lang="en-US" sz="2800" b="1" dirty="0" smtClean="0"/>
              <a:t>Is God’s Call to Man</a:t>
            </a:r>
          </a:p>
          <a:p>
            <a:pPr lvl="1"/>
            <a:r>
              <a:rPr lang="en-US" sz="2400" dirty="0" smtClean="0"/>
              <a:t>2 Thessalonians 2:14; 1 Peter 5:10</a:t>
            </a:r>
          </a:p>
          <a:p>
            <a:r>
              <a:rPr lang="en-US" sz="2800" b="1" dirty="0" smtClean="0"/>
              <a:t>Is God’s Means of Begetting</a:t>
            </a:r>
          </a:p>
          <a:p>
            <a:pPr lvl="1"/>
            <a:r>
              <a:rPr lang="en-US" sz="2400" dirty="0" smtClean="0"/>
              <a:t>1 Corinthians 4:15; James 1:18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565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GOSPEL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One Must Believe It or Be </a:t>
            </a:r>
            <a:r>
              <a:rPr lang="en-US" sz="2800" b="1" dirty="0" smtClean="0"/>
              <a:t>Lost!</a:t>
            </a:r>
            <a:endParaRPr lang="en-US" sz="2800" b="1" dirty="0"/>
          </a:p>
          <a:p>
            <a:pPr lvl="1"/>
            <a:r>
              <a:rPr lang="en-US" sz="2400" dirty="0"/>
              <a:t>Romans 1:16; Mark 16:16; Hebrews 4:12</a:t>
            </a:r>
          </a:p>
          <a:p>
            <a:r>
              <a:rPr lang="en-US" sz="2800" b="1" dirty="0"/>
              <a:t>One Must Obey It or Be </a:t>
            </a:r>
            <a:r>
              <a:rPr lang="en-US" sz="2800" b="1" dirty="0" smtClean="0"/>
              <a:t>Destroyed!</a:t>
            </a:r>
            <a:endParaRPr lang="en-US" sz="2800" b="1" dirty="0"/>
          </a:p>
          <a:p>
            <a:pPr lvl="1"/>
            <a:r>
              <a:rPr lang="en-US" sz="2400" dirty="0"/>
              <a:t>1 Peter 4:17; 18; 2 Thessalonians </a:t>
            </a:r>
            <a:r>
              <a:rPr lang="en-US" sz="2400" dirty="0" smtClean="0"/>
              <a:t>1:7-9</a:t>
            </a:r>
          </a:p>
          <a:p>
            <a:r>
              <a:rPr lang="en-US" sz="2800" b="1" dirty="0" smtClean="0"/>
              <a:t>One Cannot Afford To Forget It!</a:t>
            </a:r>
          </a:p>
          <a:p>
            <a:pPr lvl="1"/>
            <a:r>
              <a:rPr lang="en-US" sz="2400" dirty="0" smtClean="0"/>
              <a:t>1 Corinthians 15:1-4; Hebrews 2:1-4</a:t>
            </a:r>
          </a:p>
          <a:p>
            <a:pPr lvl="1"/>
            <a:r>
              <a:rPr lang="en-US" sz="2400" dirty="0" smtClean="0"/>
              <a:t>2 Peter 1:12-15</a:t>
            </a:r>
          </a:p>
          <a:p>
            <a:r>
              <a:rPr lang="en-US" sz="2800" b="1" dirty="0" smtClean="0"/>
              <a:t>There Is No Substitution For It!</a:t>
            </a:r>
          </a:p>
          <a:p>
            <a:pPr lvl="1"/>
            <a:r>
              <a:rPr lang="en-US" sz="2400" dirty="0" smtClean="0"/>
              <a:t>Galatians 1:6-9; Acts 4:12; 2 John 9-11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1155577" y="699857"/>
            <a:ext cx="609600" cy="5624743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83292" y="1070836"/>
            <a:ext cx="1676400" cy="89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FACTS</a:t>
            </a:r>
          </a:p>
          <a:p>
            <a:pPr algn="ctr"/>
            <a:r>
              <a:rPr lang="en-US" sz="2000" dirty="0" smtClean="0"/>
              <a:t>To Believe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48160" y="2978682"/>
            <a:ext cx="2563427" cy="89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COMMANDS</a:t>
            </a:r>
          </a:p>
          <a:p>
            <a:pPr algn="ctr"/>
            <a:r>
              <a:rPr lang="en-US" sz="2000" dirty="0" smtClean="0"/>
              <a:t>To Obey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847663" y="5121440"/>
            <a:ext cx="2364420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PROMISES</a:t>
            </a:r>
          </a:p>
          <a:p>
            <a:pPr algn="ctr"/>
            <a:r>
              <a:rPr lang="en-US" sz="2000" dirty="0" smtClean="0"/>
              <a:t>To Be Received</a:t>
            </a:r>
            <a:endParaRPr lang="en-US" sz="2000" dirty="0"/>
          </a:p>
        </p:txBody>
      </p:sp>
      <p:sp>
        <p:nvSpPr>
          <p:cNvPr id="16" name="Left Brace 15"/>
          <p:cNvSpPr/>
          <p:nvPr/>
        </p:nvSpPr>
        <p:spPr>
          <a:xfrm>
            <a:off x="4437355" y="2648081"/>
            <a:ext cx="609600" cy="1728292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4437355" y="730562"/>
            <a:ext cx="609600" cy="15572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76800" y="95325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Death</a:t>
            </a:r>
            <a:r>
              <a:rPr lang="en-US" dirty="0" smtClean="0"/>
              <a:t> - 1 Corinthians 15:1-4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96775" y="133244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Burial</a:t>
            </a:r>
            <a:r>
              <a:rPr lang="en-US" dirty="0" smtClean="0"/>
              <a:t> - Romans 6:4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96775" y="1708437"/>
            <a:ext cx="370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Resurrection</a:t>
            </a:r>
            <a:r>
              <a:rPr lang="en-US" dirty="0" smtClean="0"/>
              <a:t> - Romans 10:9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96774" y="2752257"/>
            <a:ext cx="424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Believe</a:t>
            </a:r>
            <a:r>
              <a:rPr lang="en-US" dirty="0" smtClean="0"/>
              <a:t> - Romans 10:17; Mark 16:16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46300" y="576250"/>
            <a:ext cx="902619" cy="5871955"/>
          </a:xfrm>
          <a:prstGeom prst="rect">
            <a:avLst/>
          </a:prstGeom>
          <a:noFill/>
        </p:spPr>
        <p:txBody>
          <a:bodyPr vert="wordArtVert" wrap="square" lIns="0" tIns="0" rIns="0" bIns="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GOSPEL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6775" y="311961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Repent</a:t>
            </a:r>
            <a:r>
              <a:rPr lang="en-US" dirty="0" smtClean="0"/>
              <a:t> - Acts 2:38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96775" y="348668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Confess </a:t>
            </a:r>
            <a:r>
              <a:rPr lang="en-US" dirty="0" smtClean="0"/>
              <a:t>- Acts 8:37, 38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12312" y="3871234"/>
            <a:ext cx="423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Baptism </a:t>
            </a:r>
            <a:r>
              <a:rPr lang="en-US" dirty="0" smtClean="0"/>
              <a:t>- Acts 10:48; Romans 6:17,18</a:t>
            </a:r>
            <a:endParaRPr lang="en-US" dirty="0"/>
          </a:p>
        </p:txBody>
      </p:sp>
      <p:sp>
        <p:nvSpPr>
          <p:cNvPr id="31" name="Left Brace 30"/>
          <p:cNvSpPr/>
          <p:nvPr/>
        </p:nvSpPr>
        <p:spPr>
          <a:xfrm>
            <a:off x="4421079" y="4731799"/>
            <a:ext cx="609600" cy="15572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898254" y="4953000"/>
            <a:ext cx="39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Remission of Sins</a:t>
            </a:r>
            <a:r>
              <a:rPr lang="en-US" dirty="0" smtClean="0"/>
              <a:t> - Acts 2:38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76800" y="5328420"/>
            <a:ext cx="39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Gift of the Holy Ghost </a:t>
            </a:r>
            <a:r>
              <a:rPr lang="en-US" dirty="0" smtClean="0"/>
              <a:t>- Acts 2:38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912312" y="5697752"/>
            <a:ext cx="39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Eternal Life</a:t>
            </a:r>
            <a:r>
              <a:rPr lang="en-US" dirty="0" smtClean="0"/>
              <a:t> - 2 Tim. 1:10; Rev. 2:10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1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3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Will You Obey the Gospel?</a:t>
            </a:r>
          </a:p>
          <a:p>
            <a:pPr marL="0" indent="0" algn="ctr">
              <a:buNone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If Not, Why?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4391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169</TotalTime>
  <Words>306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The Gospel Of Christ</vt:lpstr>
      <vt:lpstr>Romans 1:16,17</vt:lpstr>
      <vt:lpstr>INTRODUCTION</vt:lpstr>
      <vt:lpstr>THE GOSPEL</vt:lpstr>
      <vt:lpstr>THE GOSPEL </vt:lpstr>
      <vt:lpstr>PowerPoint Presentation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G. McClure</dc:creator>
  <cp:lastModifiedBy>Chuck Sibbing</cp:lastModifiedBy>
  <cp:revision>48</cp:revision>
  <dcterms:created xsi:type="dcterms:W3CDTF">2014-11-12T02:01:28Z</dcterms:created>
  <dcterms:modified xsi:type="dcterms:W3CDTF">2014-11-17T17:56:22Z</dcterms:modified>
</cp:coreProperties>
</file>