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420" autoAdjust="0"/>
  </p:normalViewPr>
  <p:slideViewPr>
    <p:cSldViewPr snapToGrid="0">
      <p:cViewPr varScale="1">
        <p:scale>
          <a:sx n="51" d="100"/>
          <a:sy n="51" d="100"/>
        </p:scale>
        <p:origin x="9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B066-0ABF-4FF6-8128-D397137DE8E9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EBC5B-B7DC-4104-A032-3B0341317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We want to motivate Christians to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Develop a greater awareness of their pilgrim status here on earth, and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3. Exercise a greater degree of dedicated service in their march toward the portals of heaven.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Focus on Heaven As Congregations.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Focus on Heaven As Congregations.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A.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Lord’s church faces numerous challenges from without and from within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1. There is the challenge to be popular with the government,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4:18; 5:27-28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(Don’t teach in the name of Jesus)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2. Other religions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chastise the church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being exclusive,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14:8-19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3. There is the challenge to please the membership,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Tim. 4:1-4.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4. Then, there is the pressure of trying to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numerically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often disinterested and hostile world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17:16-34;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(Just like the hostile world of Paul’s time on Mars Hill)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Facing the quandary of what to do and how to do it,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church often fails to plan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consequently fails to do anything,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Matt. 25:14-30; Jam. 4:17.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(Talents not used)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Often the Lord’s church is apathetic,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Rev. 3:14-17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The church sometimes becomes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jaded to 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its midst,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Cor. 5.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(We can choose to overlook it, rather than face it.)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8. The church is sorely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challenged by false teachers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whose motives are self-serving,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Rom. 16:17-18; 2 Pet. 2:1-3.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failure to “focus on heaven” by any congregation that manifests itself variously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(change with diversity)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The U.S. government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interfered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church discipline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(leveling heavy monetary penalties), restricts public proclamation of some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 issues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(homosexuality), requires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 hiring opportunities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non-church members and even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immoral persons in so-called para-church organizations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a. How the church responds is its investment in these areas,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4:19-20; 5:29.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(Obey God rather than men.)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In other nations, members of the churches of Christ are either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imprisoned indefinitely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severely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practicing Christianity and especially restricted in evangelism.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a. How the church responds ...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Rev. 2:10; Acts 7:54-60.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(stoning of Stephen)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3. Many congregations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pursue unity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their denominational neighbors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Shelly, Lucado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pulpit exchanges, joint services, ministerial alliances and interdenominational fellowships like 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Promise Keepers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4. To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memberships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church leaders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ignore Bible doctrine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marriage, divorce and remarriage, church discipline, fellowship with non- Christians, etc.,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Matt. 19:9; 2 Thess. 3:6; 1 John 1:3; 2 John 9-11.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Attempting to swell numbers, the church has been led by false teachers to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plan of salvation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(Lucado baptism is not necessary), employ entertainment (choirs and drama), teach open fellowship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1:9-11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substitute “union” for “unity”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Cor. 1:10-13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Regrettably, most congregations make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or few plans for the future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therefore do little beyond show up at the appointed times and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have one or two Gospel meetings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We are largely content to sit on padded pews in air-conditioned buildings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priding ourselves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our orthodoxy! (our soundness of faith)  (remember that “Pride of Life” and it’s source)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8. Typically, congregations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 more time and money in church property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(lawn care, constructing and maintaining buildings) along with the overhead, than they do 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missions of the church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9. One ‘patriarch’ in the church put it this way when asked about the prospect of the church growing in the community: “Absolutely none! Everybody already knows what we believe. and they don’t believe it.”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10. Others say, “We tried that before and it didn’t work.”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Apathy and indifference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perhaps the besetting sins among us!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9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10. We no longer blush at sin,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Jer. 6:15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even if the most abominable variety is displayed openly among our members (e.g., adultery).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11. False teachers abound in the church and often they are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tested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Scriptures,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4:1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 challenged by elders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Titus 1:8-11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12. Elders should have stopped false teachers immediately upon proclamation of doctrinal error;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providing pulpits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which they can widen their damnable influence.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improve our focus on heaven as the church?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Regarding government interference with the Lord’s church, we need to ensure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comply with the best of our abilities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perhaps with some legal advice,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without compromising Divine mandate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a. Then, we have no choice but to persevere despite retribution,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5:29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Regarding fellowship, fellowship is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exclusively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those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are in fellowship with God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1:3; 2 John 9-11.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4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3. Unlike the Catholic Church and denominations that decide upon and do change doctrine from time to time,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churches of Christ are dependent on absolute, unchanging, biblical doctrine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Gal. 1:6-9; 2 Pet. 1:20-21; Jude 3.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a. We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have Divine permission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redefine marriage, divorce and remarriage, Christian fellowship or ignore church discipline.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4. Though unpopular,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must adhere to the Divine redemptive plan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substitute ‘union’ for ‘unity’ and rely on the Gospel instead of gimmickry or entertainment to promote church growth,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Rom. 1:16.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Congregations must make plans for the future, otherwise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plan to fail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join the congregations that “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die-out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each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week!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Neh. 2:12-16.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5. Congregations must make plans for the future, otherwise </a:t>
            </a: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plan to fail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join the congregations that “</a:t>
            </a: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die-out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each </a:t>
            </a:r>
            <a:r>
              <a:rPr lang="en-US" sz="1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week!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Neh. 2:12-16.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We need to get back to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Lord’s business the Great Commission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stop spending so much time and money on expedients. Building meeting houses neither completely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satisfies our obligations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 justifies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existence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Matt. 28:18-20.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We need to always abound in the work of the Lord and be zealous of good works irrespective of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little favorable response we see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Cor. 15:58; Titus 2:14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a.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cannot afford to be apathetic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6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Did you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“heaven” this morning when you got up?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Did you specifically </a:t>
            </a:r>
            <a:r>
              <a:rPr lang="en-US" sz="1200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sometime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during the course of the day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“going to heaven”?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3. Did you devise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“plan”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going to heaven today or carefully review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“plan”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previously devised?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4. Would you say that you are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“focused on heaven”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What about the church; would you say that we are focused on heaven?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Without 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and urgent 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heaven, it is highly improbable that we will ever arrive at that spiritual and eternal destination. 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Every single Christians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desperately needs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focus on heaven as individuals and as a congregation.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6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8. We need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sin for what it 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not allow it to continue unaddressed in our churches,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Rev. 2-3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else! If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church discipline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“splits the church,”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needs to split </a:t>
            </a:r>
            <a:r>
              <a:rPr lang="en-US" sz="1200" b="1" u="dbl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out from among them,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Cor. 6:17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9. I would much rather do what God requires than to pass judgment on the Word of God,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12:48; Rev. 20:12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10.. We sorely need qualified and courageous elders today who will protect the church from wolves in sheep’s clothing,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20:29; Matt. 7:15.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4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</a:p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 Individually as Christians and collectively as the church, we simply must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heaven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daily and constantly.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2. Our souls’ salvation depends on it.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3. The eternal redemption of </a:t>
            </a: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part, also depends on the </a:t>
            </a: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we have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heaven!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&gt;&gt;&gt;&gt;&gt;&gt;&gt;&gt;&gt;&gt;&gt;&gt;&gt;&gt;&gt;&gt;&gt;&gt;&gt;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4. We must never forget that we are only pilgrims ever marching toward the heavenly horizon. </a:t>
            </a: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earth is not our home!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&gt;&gt;&gt;&gt;&gt;&gt;&gt;&gt;&gt;&gt;&gt;&gt;&gt;&gt;&gt;&gt;&gt;&gt;&gt;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5. We must remember who we are, from whence we came and where we are going.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&gt;&gt;&gt;&gt;&gt;&gt;&gt;&gt;&gt;&gt;&gt;&gt;&gt;&gt;&gt;&gt;&gt;&gt;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6. Brethren, let’s go to heaven together!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5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Invitation: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If you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baptized for the remission of your sins your focus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on heaven,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2:38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Peter said to them, "Repent, and let every one of you be baptized in the name of Jesus Christ for the remission of sins; and you shall receive the gift of the Holy Spirit.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2:38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&gt;&gt;&gt;&gt;&gt;&gt;&gt;&gt;&gt;&gt;&gt;&gt;&gt;&gt;&gt;&gt;&gt;&gt;&gt;&gt;&gt;&gt;&gt;&gt;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Or, you may be a child of God whose ‘focus on heaven’ has wavered whereby you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sinned publicly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8:22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Repent therefore of this your wickedness, and pray God if perhaps the thought of your heart may be forgiven you.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(Act 8:22)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Heaven As Individuals. </a:t>
            </a:r>
          </a:p>
          <a:p>
            <a:pPr marL="0" indent="0"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A.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 in which we live presents a significant challenge.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1. The world is a source of great temptation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2:16.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3 lust)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2. Yet, Christians must live in the world without becoming of the world,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17:14-16.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(Jesus Prayer for the Apostles)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3. We are constantly confronted with “ungodliness” and “worldly lusts,”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Titus 2:12.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(Cretan prophet said Cretans are always liars, evil beast, lazy gluttons.)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4. The temptation grows greater to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“fit in,”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adopt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“American Dream”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little white cottage with a little white picket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fence),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Matt. 16:26.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shall it profit a man if he gains the whole world and loses his own soul?)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&gt;&gt;&gt;&gt;&gt;&gt;&gt;&gt;&gt;&gt;&gt;&gt;&gt;&gt;&gt;&gt;&gt;&gt;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The only major goal of this society in which we live is to amass the worldly goods; nice homes, nice cars, clothes, jewelry, and techno toys,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Tim. 6:9.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(those who desire for riches)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Our tendency is to forget God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when pursuing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honorable vocations,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James. 4:13-16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(Go, Buy, Sell, - life is a Vapor)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Amusement and pleasure are primary pursuits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our friends and some Christians, which too often,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 the children of God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Heb. 11:25. 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 11:25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choosing rather to suffer affliction with the people of God than to enjoy the passing pleasures of sin,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failure to “focus on heaven” manifests itself in a number of ways.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Church attendance lags especially in additions to Sunday morning worship,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Heb. 10:25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(Forsake not the assembling)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Christians “fail to purpose in their hearts” and fail to give according to their prosperity,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Cor. 9:7; 1 Cor. 16:1-2.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3. Reading and studying the Bible are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sorely neglected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virtually non-existent,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Tim. 4:13; 2 Tim. 2:15.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4. Consequently, We as God’s people suffer for a lack of knowledge,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Hos. 4:6; Eph. 4:14.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De-void of knowledge, God’s children are characterized by a serious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conviction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James. 1:8; 4:8; Matt. 6:24.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Christians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fill the void of Divine knowledge and wisdom with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vain, human knowledge and wisdom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Cor. 1:19-21; 3:18-20.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Unfortunately, Christians form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friendships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with their brethren co-workers, neighbors, family, etc.,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James. 4:4; 2 Cor. 6:14-18.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8. Without a firm biblical foundation and support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Christian fellowship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our homes fall apart, marital problems arise, and we have unconverted children,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Eph. 5:22-25, 33; 6:1-4.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9. Without being “focused on heaven,” the child of God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evangelistic toward erring Christians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lost,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James. 5:19-20; Mark 16:15-16.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10. Without a focus on heaven,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Christians become immoral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sometimes even involving themselves in abominable sins, immodesty, dancing, lying, gambling, assaults, murder, adultery,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Gal. 5:19-21; 1 Cor. 5.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11. By taking their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 heaven, many Christians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like heathens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yet have the audacity to expect to go to heaven,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Gal. 6:7-8.</a:t>
            </a:r>
          </a:p>
          <a:p>
            <a:pPr rtl="0"/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be deceived, God is not mocked; for whatever a man sows, that he will also reap.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 6:7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improve our focus on heaven?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1. Joyfully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 every assembly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Gospel meetings, etc.) and Bible classes,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 122:1; Acts 2:46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Dedicate 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 portion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your material resources to the work of the Lord,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Cor. 9:13; Mark 12:42-44.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3. Feed on the Word of God,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Pet. 2:2; Heb. 5:11- 6:2.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4. Consequently, you will know saving truth,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8:32.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5. Spend as much time in Christian fellowship as you can,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Rom. 12:10; 1 Pet. 2:17.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6. Solidify the home with a solid biblical foundation,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Tim. 1:5; 3:14-15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6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7. Replace profane activities with hope of heaven coupled with purity and zeal for good works,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Titus 2:12-14; John 17:18.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8. Remember, Christians do not make sin a characteristic of their lives; we do not continue a sinful lifestyle,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3:8-9; 5:18; 1:7-2:1.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who is Born of God Does not 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&gt;&gt;&gt;&gt;&gt;&gt;&gt;&gt;&gt;&gt;&gt;&gt;&gt;&gt;&gt;&gt;&gt;&gt;&gt;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9. Be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conscious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omniscience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Godhead,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 139:1-6; John 2:24-25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His Divine willingness to save us,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Tim. 1:12; 2 Pet. 3:9; 1 Cor. 10:13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BC5B-B7DC-4104-A032-3B03413172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E985-FC3A-4BDB-BA1B-E1B5FF2B5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60FAA-30F3-4623-B169-F643BFE8F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D893A-630D-42B9-B4F2-D689A277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2F1D-5CA7-43AD-A88B-7ADCC361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DB6D-60CB-4B2F-809E-CD2EDBDD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0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951F-0B52-45F3-96B5-92087BE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EC5AC-0DE7-461A-A5C5-6C4C5C363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3121-42F5-4583-BD76-F0D31B9F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545-2456-429F-9BDC-747A1549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B33D3-41F1-4209-8D99-31B59F12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521CE-4759-4945-82C1-432B462DF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78F2C-8537-4818-BBBD-32C539C3C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35711-1807-4AF3-A3B7-E179D489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A6872-3BA5-4AA1-8415-88B758D9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FDF6E-B148-4892-AD45-E4B3B8D3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12C6-9D0D-4A5A-9BB0-AF42CA15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41C9-0D93-4D86-97A4-C816E881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34F6-15BA-4F8F-9BD1-32521037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C1BF-966A-4A8E-9A32-B5FD33D7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051A-A36E-4D9E-BA68-D5A5623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D5CB-588B-4F91-8ADE-653E583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D22D-A688-4F52-99D1-B7485876D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5651-2BC1-4CE9-A7CB-ABE0A06A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20A1C-B585-4574-827C-DBC0B04D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3162-13FC-4A00-95BF-4FE69DB1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9191-78E2-4154-A620-30A574AA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8317-7AF9-4003-9CA2-2B1B3F765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88361-E184-4C4F-AE97-CEA9557E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B8CD6-3676-4EFB-A244-F4E1C953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B8D3-8B18-4C78-900C-700E3C68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FB200-B6C3-4F75-BEDF-BE682A2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3342-EE35-450A-85A5-6E9F95EF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598B6-FDD1-416C-A072-11041AEF8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7AD80-D469-4362-AED8-08549E63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BF97F-CE7C-4503-BE3F-CD6612505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809FA-85A5-4BF0-8E76-2943045FD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908E7-AD02-4397-9406-9EED56B1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855BB-508A-401B-B892-72E88968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D1B4E-28C9-4E40-B123-D4912230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D793-5730-4F73-BD16-7A03A938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72D22-970B-4188-B6FD-AB21F4FB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27BB3-84A0-42A9-B83C-10B4D5AF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E496-8EBE-4BC9-A157-1925CE4B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CC17E-72C7-4518-A318-3A23139F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CC43A-E90A-4F5B-929A-DEB5F1F0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3D749-9CB7-40F4-B34B-BF780DFB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DCE9-84F6-4DFB-A8AF-15C207B3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8780-BA9C-4856-A7A4-A9D3BC4A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2C3BA-45AF-4AC8-A77D-C487539B5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B8B8-8BA3-4F02-BB91-F4CC3CFC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FB9C5-C4E1-4F16-A94D-164E676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EF5DF-6030-4778-9F54-1C4483BF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012E-7469-40C4-BB96-5B0E8CE4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52C2-0537-47A2-B350-A20FFCCC6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F206-5922-49B6-839A-B8E16D4EE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6A6D3-C660-43FE-B30F-E802127B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D186B-16B0-4E35-BC13-4FACB64F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B16C-E26B-48C1-9D05-281DAEB3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70C34-AA20-4BF3-93F2-85D0EF5B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F8F6D-D4CA-43E1-A2A1-E73EE2DF1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51D6-8A3B-4BCA-A946-807B6F1F2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90DD-1E01-4A9A-81A1-996A6D5A108A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4ED45-32B3-4143-8FED-40DB093C9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9B26-827E-4DA0-96C8-04D73DC8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D889-9165-407D-8976-B6D2F9A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dinallthings.com/2012/05/17/the-meaning-of-the-ascens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013E8-BBBF-430F-ADE1-6A791AB8B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44" b="1366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5F5A6-B76A-4A86-A616-BBDE3F569BD0}"/>
              </a:ext>
            </a:extLst>
          </p:cNvPr>
          <p:cNvSpPr/>
          <p:nvPr/>
        </p:nvSpPr>
        <p:spPr>
          <a:xfrm>
            <a:off x="542144" y="1413063"/>
            <a:ext cx="11107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Replace profane activities with hope of heaven coupled with purity and zeal for good works,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2:12-14; John 17:18.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Remember, Christians do not make sin a characteristic of their lives; we do not continue a sinful lifestyle,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3:8-9; 5:18; 1:7-2:1.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Be conscious of the omniscience of the Godhead,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Psalm 139:1-6; John 2:24-25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His Divine willingness to save us,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Tim. 1:12; 2 Pet. 3:9; 1 Cor. 10:13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60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AEDE3-C57B-4AC9-A1DC-44BCA41A74A9}"/>
              </a:ext>
            </a:extLst>
          </p:cNvPr>
          <p:cNvSpPr/>
          <p:nvPr/>
        </p:nvSpPr>
        <p:spPr>
          <a:xfrm>
            <a:off x="617095" y="428178"/>
            <a:ext cx="109578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Focus on Heaven As Congregations.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4725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church faces numerous challenges from without and from within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5888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There is the challenge to be popular with the government,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4:18; 5:27-28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58888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Other religions,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chastise the church,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being exclusive,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14:8-19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19856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There is the challenge to please the membership,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Tim. 4:1-4.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9856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Then, there is the pressure of trying to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 numerically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an often disinterested and hostile world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17:16-34;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(Just like the hostile world of Paul’s time on Mars Hill)</a:t>
            </a:r>
          </a:p>
        </p:txBody>
      </p:sp>
    </p:spTree>
    <p:extLst>
      <p:ext uri="{BB962C8B-B14F-4D97-AF65-F5344CB8AC3E}">
        <p14:creationId xmlns:p14="http://schemas.microsoft.com/office/powerpoint/2010/main" val="28252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18AAB-B277-4796-9FC7-1BBC4880E092}"/>
              </a:ext>
            </a:extLst>
          </p:cNvPr>
          <p:cNvSpPr/>
          <p:nvPr/>
        </p:nvSpPr>
        <p:spPr>
          <a:xfrm>
            <a:off x="594610" y="1413063"/>
            <a:ext cx="110027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Facing the quandary of what to do and how to do it,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often fails to plan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consequently fails to do anything,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Matt. 25:14-30; Jam. 4:17.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Often the Lord’s church is apathetic,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Rev. 3:14-17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The church sometimes becomes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jaded to sin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within its midst,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Cor. 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(We can choose to overlook it, rather than face it.)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The church is sorely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challenged by false teachers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whose motives are self-serving,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Rom. 16:17-18; 2 Pet. 2:1-3.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E15DA2-0185-47A0-858C-43EAD2178585}"/>
              </a:ext>
            </a:extLst>
          </p:cNvPr>
          <p:cNvSpPr/>
          <p:nvPr/>
        </p:nvSpPr>
        <p:spPr>
          <a:xfrm>
            <a:off x="602105" y="912012"/>
            <a:ext cx="109877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marR="0" indent="-4587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to “focus on heaven” by any congregation that manifests itself variously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(change with diversity)</a:t>
            </a:r>
          </a:p>
          <a:p>
            <a:pPr marL="1198563" marR="0" indent="-341313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U.S. government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interfered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 discipline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(leveling heavy monetary penalties), restricts public proclamation of some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 issues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(homosexuality), requires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 hiring opportunities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non-church members and even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immoral persons in so-called para-church organizations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603375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How the church responds is its investment in these areas,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4:19-20; 5:29.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50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AC177-B9F3-4067-9752-B60089A0E288}"/>
              </a:ext>
            </a:extLst>
          </p:cNvPr>
          <p:cNvSpPr/>
          <p:nvPr/>
        </p:nvSpPr>
        <p:spPr>
          <a:xfrm>
            <a:off x="594610" y="428178"/>
            <a:ext cx="110027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In other nations, members of the churches of Christ are either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imprisoned indefinitely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severely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restricted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practicing Christianity and especially in evangelism.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a. How the church responds ...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Rev. 2:10; Acts 7:54-60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Many congregations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pursue unity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their denominational neighbors (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Shelly, Lucado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pulpit exchanges, joint services,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ministerial alliances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interdenominational fellowships like “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 Keepers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.”)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To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memberships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church leaders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ignore Bible doctrine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marriage, divorce and remarriage, church discipline, fellowship with non- Christians, etc.,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Matt. 19:9; 2 Thess. 3:6; 1 John 1:3; 2 John 9-11.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9472CF-E723-43C8-9CEA-9B897958C7FE}"/>
              </a:ext>
            </a:extLst>
          </p:cNvPr>
          <p:cNvSpPr/>
          <p:nvPr/>
        </p:nvSpPr>
        <p:spPr>
          <a:xfrm>
            <a:off x="617095" y="674400"/>
            <a:ext cx="109578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Attempting to swell numbers, the church has been led by false teachers to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plan of salvation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(Lucado baptism is not necessary), employ entertainment (choirs and drama), teach open fellowship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1:9-11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substitute “union” for “unity”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Cor. 1:10-13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Regrettably, most congregations make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or few plans for the future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therefore do little beyond show up at the appointed times and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perhaps have one or two Gospel meetings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We are largely content to sit on padded pews in air-conditioned buildings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priding ourselves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our orthodoxy! (our soundness of faith)  (remember that “Pride of Life” and its source)</a:t>
            </a:r>
          </a:p>
        </p:txBody>
      </p:sp>
    </p:spTree>
    <p:extLst>
      <p:ext uri="{BB962C8B-B14F-4D97-AF65-F5344CB8AC3E}">
        <p14:creationId xmlns:p14="http://schemas.microsoft.com/office/powerpoint/2010/main" val="8489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5E2E91-3E9A-40B2-8578-E495F43D61BD}"/>
              </a:ext>
            </a:extLst>
          </p:cNvPr>
          <p:cNvSpPr/>
          <p:nvPr/>
        </p:nvSpPr>
        <p:spPr>
          <a:xfrm>
            <a:off x="609600" y="813616"/>
            <a:ext cx="1097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Typically, congregations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 more time and money in church property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(lawn care, constructing and maintaining buildings) along with the overhead, than they do in the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 missions of the church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One ‘patriarch’ in the church put it this way when asked about the prospect of the church growing in the community: “Absolutely none! Everybody already knows what we believe, and they don’t believe it.”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Others say, “We tried that before and it didn’t work.”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Apathy and indifference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perhaps the besetting sins among us! </a:t>
            </a:r>
          </a:p>
        </p:txBody>
      </p:sp>
    </p:spTree>
    <p:extLst>
      <p:ext uri="{BB962C8B-B14F-4D97-AF65-F5344CB8AC3E}">
        <p14:creationId xmlns:p14="http://schemas.microsoft.com/office/powerpoint/2010/main" val="34021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74F94E-EFEE-489F-A05D-2FF46768B84F}"/>
              </a:ext>
            </a:extLst>
          </p:cNvPr>
          <p:cNvSpPr/>
          <p:nvPr/>
        </p:nvSpPr>
        <p:spPr>
          <a:xfrm>
            <a:off x="632085" y="1166842"/>
            <a:ext cx="10927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We no longer blush at sin,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Jer. 6:15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even if the most abominable variety is displayed openly among our members (e.g., adultery).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False teachers abound in the church and often they are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neither tested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Scriptures,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 challenged by elders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1:8-11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The Elders should have stopped false teachers immediately upon proclamation of doctrinal error;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providing pulpits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which they can widen their damnable influence. </a:t>
            </a:r>
          </a:p>
        </p:txBody>
      </p:sp>
    </p:spTree>
    <p:extLst>
      <p:ext uri="{BB962C8B-B14F-4D97-AF65-F5344CB8AC3E}">
        <p14:creationId xmlns:p14="http://schemas.microsoft.com/office/powerpoint/2010/main" val="12054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5CB90E-1FF5-46C6-A5CD-E95C74D10144}"/>
              </a:ext>
            </a:extLst>
          </p:cNvPr>
          <p:cNvSpPr/>
          <p:nvPr/>
        </p:nvSpPr>
        <p:spPr>
          <a:xfrm>
            <a:off x="617095" y="1166842"/>
            <a:ext cx="10957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improve our focus on heaven as the church?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79487" marR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Regarding government interference with the Lord’s church, we need to ensure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comply to the best of our abilities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perhaps with some legal advice,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without compromising Divine mandate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4239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Then, we have no choice but to persevere despite retribution,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5:29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4400" marR="0" indent="-44926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Regarding fellowship, fellowship is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exclusively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those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in fellowship with God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1:3; 2 John 9-11.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9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87B8B-5239-4070-A898-0E56CBE058BF}"/>
              </a:ext>
            </a:extLst>
          </p:cNvPr>
          <p:cNvSpPr/>
          <p:nvPr/>
        </p:nvSpPr>
        <p:spPr>
          <a:xfrm>
            <a:off x="617095" y="800700"/>
            <a:ext cx="109578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Unlike the Catholic Church and denominations that decide upon and do change doctrine from time to time,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churches of Christ are dependent on absolute, unchanging, biblical doctrine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1:6-9; 2 Pet. 1:20-21; Jude 3.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marR="0" indent="-44926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We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have Divine permission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redefine marriage, divorce and remarriage, Christian fellowship or ignore church discipline.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Though unpopular,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must adhere to the Divine redemptive plan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not substitute ‘union’ for ‘unity’ and rely on the Gospel instead of gimmickry or entertainment to promote church growth,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Rom. 1:16.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4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A6704F-4D19-4B6B-B0AE-FFAA27267175}"/>
              </a:ext>
            </a:extLst>
          </p:cNvPr>
          <p:cNvSpPr/>
          <p:nvPr/>
        </p:nvSpPr>
        <p:spPr>
          <a:xfrm>
            <a:off x="572125" y="1997839"/>
            <a:ext cx="11047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motivate Christians to: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greater awareness of their pilgrim status here on earth, and 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a greater degree of dedicated service in their march toward the portals of heaven.</a:t>
            </a:r>
          </a:p>
        </p:txBody>
      </p:sp>
    </p:spTree>
    <p:extLst>
      <p:ext uri="{BB962C8B-B14F-4D97-AF65-F5344CB8AC3E}">
        <p14:creationId xmlns:p14="http://schemas.microsoft.com/office/powerpoint/2010/main" val="5657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66EE1-6C11-4E4C-8995-CACB786073A1}"/>
              </a:ext>
            </a:extLst>
          </p:cNvPr>
          <p:cNvSpPr/>
          <p:nvPr/>
        </p:nvSpPr>
        <p:spPr>
          <a:xfrm>
            <a:off x="314794" y="428178"/>
            <a:ext cx="109428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Congregations must make plans for the future, otherwise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plan to fail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join the congregations that “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die-out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each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week!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Neh. 2:12-16.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We need to get back to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business the Great Commission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stop spending so much time and money on expedients. Building meeting houses neither completely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satisfies our obligations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 justifies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existence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Matt. 28:18-20.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We need to always abound in the work of the Lord and be zealous of good works irrespective of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little favorable response we see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Cor. 15:58; Titus 2:14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138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afford to be apathetic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3B208-815F-4AEA-A64B-45903329A6E4}"/>
              </a:ext>
            </a:extLst>
          </p:cNvPr>
          <p:cNvSpPr/>
          <p:nvPr/>
        </p:nvSpPr>
        <p:spPr>
          <a:xfrm>
            <a:off x="509666" y="892156"/>
            <a:ext cx="10927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We need to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sin for what it is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not allow it to continue unaddressed in our churches,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Rev. 2-3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else! If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 discipline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“splits the church,”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needs to split </a:t>
            </a:r>
            <a:r>
              <a:rPr lang="en-US" sz="3200" b="1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come out from among them,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6:17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I would much rather do what God requires than to pass judgment on the Word of God,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12:48; Rev. 20:12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We sorely need qualified and courageous elders today who will protect the church from wolves in sheep’s clothing,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20:29; Matt. 7:15.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4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8E4B8-23C3-4A16-A1FC-1F347E784990}"/>
              </a:ext>
            </a:extLst>
          </p:cNvPr>
          <p:cNvSpPr/>
          <p:nvPr/>
        </p:nvSpPr>
        <p:spPr>
          <a:xfrm>
            <a:off x="579620" y="674400"/>
            <a:ext cx="110327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Individually as Christians and collectively as the church, we simply must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heaven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daily and constantly.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Our souls’ salvation depends on it.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The eternal redemption of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part, also depends on the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we have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heaven!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We must never forget that we are only pilgrims ever marching toward the heavenly horizon.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earth is not our home!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We must remember who we are, from whence we came and where we are going. </a:t>
            </a:r>
          </a:p>
          <a:p>
            <a:pPr marL="509588" marR="0" indent="-50958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Brethren, let’s go to heaven together! </a:t>
            </a:r>
          </a:p>
        </p:txBody>
      </p:sp>
    </p:spTree>
    <p:extLst>
      <p:ext uri="{BB962C8B-B14F-4D97-AF65-F5344CB8AC3E}">
        <p14:creationId xmlns:p14="http://schemas.microsoft.com/office/powerpoint/2010/main" val="4609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D240A-47E7-4B92-A2AA-37A301AC130C}"/>
              </a:ext>
            </a:extLst>
          </p:cNvPr>
          <p:cNvSpPr/>
          <p:nvPr/>
        </p:nvSpPr>
        <p:spPr>
          <a:xfrm>
            <a:off x="609600" y="874455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If you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not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been baptized for the remission of your sins your focus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not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been on heaven,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2:38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138" marR="0" indent="-4651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Or, you may be a child of God whose ‘focus on heaven’ has wavered whereby you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sinned publicly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8:22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7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95A8-C864-4227-B33D-EC6E5AE5BC73}"/>
              </a:ext>
            </a:extLst>
          </p:cNvPr>
          <p:cNvSpPr/>
          <p:nvPr/>
        </p:nvSpPr>
        <p:spPr>
          <a:xfrm>
            <a:off x="594610" y="674400"/>
            <a:ext cx="110027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Did you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“heaven” this morning when you got up?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Did you specifically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 sometime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during the course of the day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about “going to heaven”?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Did you devise a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“plan”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going to heaven today or carefully review 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“plan”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previously devised?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Would you say that you are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“focused on heaven”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What about the church; are we are focused on heaven?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Without a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 and urgent focus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heaven, it is highly improbable that we will see our eternal destination.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Every single Christians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desperately needs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focus on heaven as individuals and as a congregation. </a:t>
            </a:r>
          </a:p>
        </p:txBody>
      </p:sp>
    </p:spTree>
    <p:extLst>
      <p:ext uri="{BB962C8B-B14F-4D97-AF65-F5344CB8AC3E}">
        <p14:creationId xmlns:p14="http://schemas.microsoft.com/office/powerpoint/2010/main" val="16255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91097-9449-4ED2-8C4F-89AA53935BEC}"/>
              </a:ext>
            </a:extLst>
          </p:cNvPr>
          <p:cNvSpPr/>
          <p:nvPr/>
        </p:nvSpPr>
        <p:spPr>
          <a:xfrm>
            <a:off x="624590" y="674400"/>
            <a:ext cx="109428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Focus On Heaven As Individuals.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4075" indent="-449263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in which we live presents a significant challenge.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9538" marR="0" indent="-52546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world is a source of great temptation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2:16.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lust)</a:t>
            </a:r>
          </a:p>
          <a:p>
            <a:pPr marL="1379538" marR="0" indent="-52546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Yet, Christians must live in the world without becoming of the world,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17:14-16.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(Jesus Prayer for the Apostles)</a:t>
            </a:r>
          </a:p>
          <a:p>
            <a:pPr marL="1379538" marR="0" indent="-52546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We are constantly confronted with “ungodliness” and “worldly lusts,”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2:12.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(Cretan prophet said Cretans are always liars, evil beast, lazy gluttons.)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29DA7C-E5C9-4656-A98C-3D7DF6A34710}"/>
              </a:ext>
            </a:extLst>
          </p:cNvPr>
          <p:cNvSpPr/>
          <p:nvPr/>
        </p:nvSpPr>
        <p:spPr>
          <a:xfrm>
            <a:off x="609600" y="674400"/>
            <a:ext cx="1097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The temptation grows greater to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“fit in,”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adopt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“American Dream”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little white cottage with a little white picket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fence),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Matt. 16:26.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4813" indent="-404813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The only major goal of this society is to amass worldly goods; nice homes, nice cars, clothes, jewelry, and techno toys,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Tim. 6:9.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(desire for riches)</a:t>
            </a:r>
          </a:p>
          <a:p>
            <a:pPr marL="404813" indent="-404813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Our tendency is to forget God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when pursuing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honorable vocations,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James. 4:13-16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(Go, Buy, Sell, - life is a Vapor)</a:t>
            </a:r>
          </a:p>
          <a:p>
            <a:pPr marL="404813" indent="-404813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Amusement and pleasure are primary pursuits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our friends and Christians which too often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corrupts the children of God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Heb. 11:25. (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Suffer afflictions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32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pleasure of sin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43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4195B-220D-4A4C-8FAB-B128DD340C14}"/>
              </a:ext>
            </a:extLst>
          </p:cNvPr>
          <p:cNvSpPr/>
          <p:nvPr/>
        </p:nvSpPr>
        <p:spPr>
          <a:xfrm>
            <a:off x="602105" y="559422"/>
            <a:ext cx="109877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to “focus on heaven” manifests itself in a number of ways.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54075" marR="0" indent="-3889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Church attendance lags especially in additions to Sunday morning worship,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Heb. 10:25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(Forsake not the assembling)</a:t>
            </a:r>
          </a:p>
          <a:p>
            <a:pPr marL="854075" marR="0" indent="-3889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Christians “fail to purpose” and fail to give according to their prosperity,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9:7; 1 Cor. 16:1-2.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54075" marR="0" indent="-3889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Reading and studying the Bible are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sorely neglected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virtually non-existent,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Tim. 4:13; 2 Tim. 2:15.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4075" marR="0" indent="-3889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Consequently, We as God’s people suffer for a lack of knowledge,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Hos. 4:6; Eph. 4:14.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54075" marR="0" indent="-388938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Devoid of knowledge, God’s children are characterized by a serious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 of conviction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James. 1:8; 4:8; Matt. 6:24.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64E5C3-70A5-4301-B331-7186E9E5BDFB}"/>
              </a:ext>
            </a:extLst>
          </p:cNvPr>
          <p:cNvSpPr/>
          <p:nvPr/>
        </p:nvSpPr>
        <p:spPr>
          <a:xfrm>
            <a:off x="602105" y="436787"/>
            <a:ext cx="109877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Christians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fill the void of Divine knowledge and wisdom with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vain, human knowledge and wisdom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Cor. 1:19-21; 3:18-20.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0481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Unfortunately, Christians form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 friendships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with their brethren co-workers, neighbors, family, etc.,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James. 4:4; 2 Cor. 6:14-18.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0481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Without a firm biblical foundation and support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Christian fellowship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our homes fall apart, marital problems arise, and we have unconverted children,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Eph. 5:22-25, 33; 6:1-4.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04813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Without being “focused on heaven,” the child of God is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neither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evangelistic toward erring Christians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lost,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James. 5:19-20; Mark 16:15-16.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0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A31B9-DD4D-4F87-84D9-EDB1B4856BB2}"/>
              </a:ext>
            </a:extLst>
          </p:cNvPr>
          <p:cNvSpPr/>
          <p:nvPr/>
        </p:nvSpPr>
        <p:spPr>
          <a:xfrm>
            <a:off x="654570" y="1659285"/>
            <a:ext cx="108828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marR="0" indent="-688975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Without a focus on heaven,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become immoral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sometimes even involving themselves in abominable sins, immodesty, dancing, lying, gambling, assaults, murder, adultery,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5:19-21; 1 Cor. 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8975" marR="0" indent="-688975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By taking their focus off heaven, many Christians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 like heathens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yet have the audacity to expect to go to heaven,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6:7-8.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0AB6A-F457-4572-8073-7830281E8294}"/>
              </a:ext>
            </a:extLst>
          </p:cNvPr>
          <p:cNvSpPr/>
          <p:nvPr/>
        </p:nvSpPr>
        <p:spPr>
          <a:xfrm>
            <a:off x="564629" y="674400"/>
            <a:ext cx="11062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improve our focus on heaven?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Joyfully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attend every assembly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(including Gospel meetings, etc.) and Bible classes,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Psalm 122:1; Acts 2:46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14400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Dedicate a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liberal portion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your material resources to the work of the Lord,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9:13; Mark 12:42-44.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Feed on the Word of God,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Pet. 2:2; Heb. 5:11- 6:2.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Consequently, you will know saving truth,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8:32.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marR="0" indent="-4048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Spend as much time in Christian fellowship as you can,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Rom. 12:10; 1 Pet. 2:17.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marR="0" indent="-404813">
              <a:spcBef>
                <a:spcPts val="0"/>
              </a:spcBef>
              <a:spcAft>
                <a:spcPts val="0"/>
              </a:spcAft>
              <a:tabLst>
                <a:tab pos="511492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Solidify the home with a solid biblical foundation,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Tim. 1:5; 3:14-15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4985</Words>
  <Application>Microsoft Office PowerPoint</Application>
  <PresentationFormat>Widescreen</PresentationFormat>
  <Paragraphs>286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D. Murphy</dc:creator>
  <cp:lastModifiedBy>Gary D. Murphy</cp:lastModifiedBy>
  <cp:revision>36</cp:revision>
  <dcterms:created xsi:type="dcterms:W3CDTF">2019-08-03T18:09:05Z</dcterms:created>
  <dcterms:modified xsi:type="dcterms:W3CDTF">2019-08-04T01:12:44Z</dcterms:modified>
</cp:coreProperties>
</file>