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6" r:id="rId2"/>
    <p:sldId id="258" r:id="rId3"/>
    <p:sldId id="259" r:id="rId4"/>
    <p:sldId id="274" r:id="rId5"/>
    <p:sldId id="272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A71"/>
    <a:srgbClr val="FFC00D"/>
    <a:srgbClr val="C49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425C7-4059-4905-9454-806F24FD52FA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C76B6-3A88-4482-91DF-4A1C8A92F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4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7958-5FE6-44E7-A303-0A56A6F4D2B2}" type="datetime1">
              <a:rPr lang="en-US" smtClean="0"/>
              <a:t>10/13/2013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B074D6-1A85-4CC0-8BE8-6D3898A1E75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4E8FC-84CF-4481-99FD-BF13035677F6}" type="datetime1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4D6-1A85-4CC0-8BE8-6D3898A1E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09D8-550F-4160-8C79-4D1D51B91520}" type="datetime1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074D6-1A85-4CC0-8BE8-6D3898A1E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41DAEBC-E204-4966-A149-5B46941F7170}" type="datetime1">
              <a:rPr lang="en-US" smtClean="0"/>
              <a:t>10/13/2013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B074D6-1A85-4CC0-8BE8-6D3898A1E75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5ACC-4885-4FB2-BD02-A5B192488A99}" type="datetime1">
              <a:rPr lang="en-US" smtClean="0"/>
              <a:t>10/13/2013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B074D6-1A85-4CC0-8BE8-6D3898A1E75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EF3D723-8143-4883-B168-DAB6A74CEF9D}" type="datetime1">
              <a:rPr lang="en-US" smtClean="0"/>
              <a:t>10/13/2013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DB074D6-1A85-4CC0-8BE8-6D3898A1E75E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DD2C7E3-FDBD-41D2-8FD7-50433CC9BA8B}" type="datetime1">
              <a:rPr lang="en-US" smtClean="0"/>
              <a:t>10/13/2013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DB074D6-1A85-4CC0-8BE8-6D3898A1E75E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A168E-9B47-47FF-941E-8A6632D4EB13}" type="datetime1">
              <a:rPr lang="en-US" smtClean="0"/>
              <a:t>10/13/2013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B074D6-1A85-4CC0-8BE8-6D3898A1E75E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3585B-5BC4-42E5-8F5A-707238A41ECB}" type="datetime1">
              <a:rPr lang="en-US" smtClean="0"/>
              <a:t>10/13/2013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B074D6-1A85-4CC0-8BE8-6D3898A1E75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9931D63-F8BF-4365-8A14-F6B0D6E54AA9}" type="datetime1">
              <a:rPr lang="en-US" smtClean="0"/>
              <a:t>10/13/2013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DB074D6-1A85-4CC0-8BE8-6D3898A1E75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4C3CC2C-7ADA-4C66-8D0C-A2A06D34CD50}" type="datetime1">
              <a:rPr lang="en-US" smtClean="0"/>
              <a:t>10/13/2013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B074D6-1A85-4CC0-8BE8-6D3898A1E75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13A6A003-DB41-44E5-BAAD-1ED49D2C8070}" type="datetime1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7DB074D6-1A85-4CC0-8BE8-6D3898A1E75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hdr="0" ftr="0" dt="0"/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Matthew 17:1-5; John 17:17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Attitudes Toward the Truth !</a:t>
            </a:r>
            <a:endParaRPr lang="en-US" dirty="0"/>
          </a:p>
        </p:txBody>
      </p:sp>
      <p:pic>
        <p:nvPicPr>
          <p:cNvPr id="4" name="Picture 2" descr="http://ts3.mm.bing.net/th?id=H.4819946592600586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876800"/>
            <a:ext cx="1362837" cy="18669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B074D6-1A85-4CC0-8BE8-6D3898A1E7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4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s3.mm.bing.net/th?id=H.4819946592600586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523" y="3352800"/>
            <a:ext cx="2085975" cy="2857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581830" y="1447800"/>
            <a:ext cx="3272328" cy="2057400"/>
          </a:xfrm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Obey It!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1 Peter 1:22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TRUTH</a:t>
            </a:r>
            <a:endParaRPr lang="en-US" sz="6000" b="1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1600200"/>
            <a:ext cx="28194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264918" y="1465606"/>
            <a:ext cx="3272328" cy="203959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/>
              <a:t>Pervert It!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Galatians 1:6-9</a:t>
            </a:r>
            <a:endParaRPr lang="en-US" sz="2800" dirty="0"/>
          </a:p>
        </p:txBody>
      </p:sp>
      <p:sp>
        <p:nvSpPr>
          <p:cNvPr id="7" name="Left-Right Arrow 6"/>
          <p:cNvSpPr/>
          <p:nvPr/>
        </p:nvSpPr>
        <p:spPr>
          <a:xfrm>
            <a:off x="2062029" y="1066800"/>
            <a:ext cx="4988964" cy="301239"/>
          </a:xfrm>
          <a:prstGeom prst="leftRightArrow">
            <a:avLst>
              <a:gd name="adj1" fmla="val 2163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B074D6-1A85-4CC0-8BE8-6D3898A1E7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5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s3.mm.bing.net/th?id=H.4819946592600586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523" y="3352800"/>
            <a:ext cx="2085975" cy="2857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581830" y="1447800"/>
            <a:ext cx="3272328" cy="2057400"/>
          </a:xfrm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Rightly Divide It!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2 Timothy 2:15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TRUTH</a:t>
            </a:r>
            <a:endParaRPr lang="en-US" sz="6000" b="1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1600200"/>
            <a:ext cx="28194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264918" y="1465606"/>
            <a:ext cx="3272328" cy="203959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/>
              <a:t>Hinder It!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Romans 1:18</a:t>
            </a:r>
            <a:endParaRPr lang="en-US" sz="2800" dirty="0"/>
          </a:p>
        </p:txBody>
      </p:sp>
      <p:sp>
        <p:nvSpPr>
          <p:cNvPr id="7" name="Left-Right Arrow 6"/>
          <p:cNvSpPr/>
          <p:nvPr/>
        </p:nvSpPr>
        <p:spPr>
          <a:xfrm>
            <a:off x="2062029" y="1066800"/>
            <a:ext cx="4988964" cy="301239"/>
          </a:xfrm>
          <a:prstGeom prst="leftRightArrow">
            <a:avLst>
              <a:gd name="adj1" fmla="val 2163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B074D6-1A85-4CC0-8BE8-6D3898A1E75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1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s3.mm.bing.net/th?id=H.4819946592600586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523" y="3352800"/>
            <a:ext cx="2085975" cy="2857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581830" y="1447800"/>
            <a:ext cx="3272328" cy="2057400"/>
          </a:xfrm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Established In It!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2 Peter 1:12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TRUTH</a:t>
            </a:r>
            <a:endParaRPr lang="en-US" sz="6000" b="1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1600200"/>
            <a:ext cx="28194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264918" y="1465606"/>
            <a:ext cx="3272328" cy="203959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/>
              <a:t>Err From It!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2 Tim. 2:16-18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James 5:19-20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</p:txBody>
      </p:sp>
      <p:sp>
        <p:nvSpPr>
          <p:cNvPr id="7" name="Left-Right Arrow 6"/>
          <p:cNvSpPr/>
          <p:nvPr/>
        </p:nvSpPr>
        <p:spPr>
          <a:xfrm>
            <a:off x="2062029" y="1066800"/>
            <a:ext cx="4988964" cy="301239"/>
          </a:xfrm>
          <a:prstGeom prst="leftRightArrow">
            <a:avLst>
              <a:gd name="adj1" fmla="val 2163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B074D6-1A85-4CC0-8BE8-6D3898A1E75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4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s3.mm.bing.net/th?id=H.4819946592600586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523" y="3352800"/>
            <a:ext cx="2085975" cy="2857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584676" y="1447800"/>
            <a:ext cx="3272328" cy="2057400"/>
          </a:xfrm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Walk In It!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2 John 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3 John 3, 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TRUTH</a:t>
            </a:r>
            <a:endParaRPr lang="en-US" sz="6000" b="1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1600200"/>
            <a:ext cx="28194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264918" y="1465606"/>
            <a:ext cx="3272328" cy="203959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/>
              <a:t>Changed For Lie!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Romans 1:25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</p:txBody>
      </p:sp>
      <p:sp>
        <p:nvSpPr>
          <p:cNvPr id="7" name="Left-Right Arrow 6"/>
          <p:cNvSpPr/>
          <p:nvPr/>
        </p:nvSpPr>
        <p:spPr>
          <a:xfrm>
            <a:off x="2062029" y="1066800"/>
            <a:ext cx="4988964" cy="301239"/>
          </a:xfrm>
          <a:prstGeom prst="leftRightArrow">
            <a:avLst>
              <a:gd name="adj1" fmla="val 21631"/>
              <a:gd name="adj2" fmla="val 5000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B074D6-1A85-4CC0-8BE8-6D3898A1E75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5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s3.mm.bing.net/th?id=H.4819946592600586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523" y="3352800"/>
            <a:ext cx="2085975" cy="2857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584676" y="1447800"/>
            <a:ext cx="3272328" cy="2057400"/>
          </a:xfrm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Speak It!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Ephesians 4:15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Acts 26:25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TRUTH</a:t>
            </a:r>
            <a:endParaRPr lang="en-US" sz="6000" b="1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1600200"/>
            <a:ext cx="28194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264918" y="1465606"/>
            <a:ext cx="3272328" cy="203959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/>
              <a:t>Turn From It!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2 Timothy 4:4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Titus 1:14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</p:txBody>
      </p:sp>
      <p:sp>
        <p:nvSpPr>
          <p:cNvPr id="7" name="Left-Right Arrow 6"/>
          <p:cNvSpPr/>
          <p:nvPr/>
        </p:nvSpPr>
        <p:spPr>
          <a:xfrm>
            <a:off x="2062029" y="1066800"/>
            <a:ext cx="4988964" cy="301239"/>
          </a:xfrm>
          <a:prstGeom prst="leftRightArrow">
            <a:avLst>
              <a:gd name="adj1" fmla="val 21631"/>
              <a:gd name="adj2" fmla="val 5000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B074D6-1A85-4CC0-8BE8-6D3898A1E75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7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s3.mm.bing.net/th?id=H.4819946592600586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523" y="3352800"/>
            <a:ext cx="2085975" cy="2857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0" y="1408989"/>
            <a:ext cx="3272328" cy="4876800"/>
          </a:xfrm>
          <a:solidFill>
            <a:schemeClr val="accent4">
              <a:lumMod val="50000"/>
            </a:schemeClr>
          </a:solidFill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3200" b="1" dirty="0" smtClean="0"/>
              <a:t>Hear It!</a:t>
            </a:r>
          </a:p>
          <a:p>
            <a:pPr algn="ctr"/>
            <a:r>
              <a:rPr lang="en-US" sz="3200" b="1" dirty="0" smtClean="0"/>
              <a:t>Know It!</a:t>
            </a:r>
          </a:p>
          <a:p>
            <a:pPr algn="ctr"/>
            <a:r>
              <a:rPr lang="en-US" sz="3200" b="1" dirty="0" smtClean="0"/>
              <a:t>Acknowledge It!</a:t>
            </a:r>
          </a:p>
          <a:p>
            <a:pPr algn="ctr"/>
            <a:r>
              <a:rPr lang="en-US" sz="3200" b="1" dirty="0" smtClean="0"/>
              <a:t>Believe It!</a:t>
            </a:r>
          </a:p>
          <a:p>
            <a:pPr algn="ctr"/>
            <a:r>
              <a:rPr lang="en-US" sz="3200" b="1" dirty="0" smtClean="0"/>
              <a:t>Love It!</a:t>
            </a:r>
          </a:p>
          <a:p>
            <a:pPr algn="ctr"/>
            <a:r>
              <a:rPr lang="en-US" sz="3200" b="1" dirty="0" smtClean="0"/>
              <a:t>Obey it!</a:t>
            </a:r>
          </a:p>
          <a:p>
            <a:pPr algn="ctr"/>
            <a:r>
              <a:rPr lang="en-US" sz="3200" b="1" dirty="0" smtClean="0"/>
              <a:t>Rightly Divide It!</a:t>
            </a:r>
          </a:p>
          <a:p>
            <a:pPr algn="ctr"/>
            <a:r>
              <a:rPr lang="en-US" sz="3200" b="1" dirty="0" smtClean="0"/>
              <a:t>Established In It!</a:t>
            </a:r>
          </a:p>
          <a:p>
            <a:pPr algn="ctr"/>
            <a:r>
              <a:rPr lang="en-US" sz="3200" b="1" dirty="0" smtClean="0"/>
              <a:t>Walk In It!</a:t>
            </a:r>
          </a:p>
          <a:p>
            <a:pPr algn="ctr"/>
            <a:r>
              <a:rPr lang="en-US" sz="3200" b="1" dirty="0" smtClean="0"/>
              <a:t>Speak It!</a:t>
            </a:r>
          </a:p>
          <a:p>
            <a:endParaRPr lang="en-US" sz="32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TRUTH</a:t>
            </a:r>
            <a:endParaRPr lang="en-US" sz="6000" b="1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1600200"/>
            <a:ext cx="28194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264918" y="1465606"/>
            <a:ext cx="3272328" cy="485899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/>
              <a:t>Believe It Not!</a:t>
            </a:r>
          </a:p>
          <a:p>
            <a:pPr algn="ctr"/>
            <a:r>
              <a:rPr lang="en-US" sz="3200" b="1" dirty="0" smtClean="0"/>
              <a:t>Disobey It!</a:t>
            </a:r>
          </a:p>
          <a:p>
            <a:pPr algn="ctr"/>
            <a:r>
              <a:rPr lang="en-US" sz="3200" b="1" dirty="0" smtClean="0"/>
              <a:t>Resist It!</a:t>
            </a:r>
          </a:p>
          <a:p>
            <a:pPr algn="ctr"/>
            <a:r>
              <a:rPr lang="en-US" sz="3200" b="1" dirty="0" smtClean="0"/>
              <a:t>Speak Evil Of It!</a:t>
            </a:r>
          </a:p>
          <a:p>
            <a:pPr algn="ctr"/>
            <a:r>
              <a:rPr lang="en-US" sz="3200" b="1" dirty="0" smtClean="0"/>
              <a:t>Lie Against!</a:t>
            </a:r>
          </a:p>
          <a:p>
            <a:pPr algn="ctr"/>
            <a:r>
              <a:rPr lang="en-US" sz="3200" b="1" dirty="0" smtClean="0"/>
              <a:t>Pervert It!</a:t>
            </a:r>
          </a:p>
          <a:p>
            <a:pPr algn="ctr"/>
            <a:r>
              <a:rPr lang="en-US" sz="3200" b="1" dirty="0" smtClean="0"/>
              <a:t>Hinder It!</a:t>
            </a:r>
          </a:p>
          <a:p>
            <a:pPr algn="ctr"/>
            <a:r>
              <a:rPr lang="en-US" sz="3200" b="1" dirty="0" smtClean="0"/>
              <a:t>Err From It!</a:t>
            </a:r>
          </a:p>
          <a:p>
            <a:pPr algn="ctr"/>
            <a:r>
              <a:rPr lang="en-US" sz="3200" b="1" dirty="0" smtClean="0"/>
              <a:t>Change For Lies!</a:t>
            </a:r>
          </a:p>
          <a:p>
            <a:pPr algn="ctr"/>
            <a:r>
              <a:rPr lang="en-US" sz="3200" b="1" dirty="0" smtClean="0"/>
              <a:t>Turn From It!</a:t>
            </a:r>
          </a:p>
          <a:p>
            <a:endParaRPr lang="en-US" sz="3200" b="1" dirty="0" smtClean="0"/>
          </a:p>
        </p:txBody>
      </p:sp>
      <p:sp>
        <p:nvSpPr>
          <p:cNvPr id="7" name="Left-Right Arrow 6"/>
          <p:cNvSpPr/>
          <p:nvPr/>
        </p:nvSpPr>
        <p:spPr>
          <a:xfrm>
            <a:off x="2062029" y="1066800"/>
            <a:ext cx="4988964" cy="301239"/>
          </a:xfrm>
          <a:prstGeom prst="leftRightArrow">
            <a:avLst>
              <a:gd name="adj1" fmla="val 2163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B074D6-1A85-4CC0-8BE8-6D3898A1E75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8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Owner\AppData\Local\Microsoft\Windows\Temporary Internet Files\Content.IE5\DWTUQU7Z\MP90040030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820250"/>
            <a:ext cx="3203719" cy="40056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B074D6-1A85-4CC0-8BE8-6D3898A1E75E}" type="slidenum">
              <a:rPr lang="en-US" smtClean="0"/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768" y="1946302"/>
            <a:ext cx="8153400" cy="10668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FFDA71"/>
                </a:solidFill>
              </a:rPr>
              <a:t>What Is Your Attitude?</a:t>
            </a:r>
            <a:endParaRPr lang="en-US" sz="6000" b="1" dirty="0">
              <a:solidFill>
                <a:srgbClr val="FFDA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50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s3.mm.bing.net/th?id=H.4819946592600586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876800"/>
            <a:ext cx="1362837" cy="18669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1295400" y="5147416"/>
            <a:ext cx="12192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5362" y="1483412"/>
            <a:ext cx="8258174" cy="4724400"/>
          </a:xfrm>
        </p:spPr>
        <p:txBody>
          <a:bodyPr/>
          <a:lstStyle/>
          <a:p>
            <a:r>
              <a:rPr lang="en-US" b="1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1</a:t>
            </a:r>
            <a:r>
              <a:rPr lang="en-US" b="1" i="1" dirty="0"/>
              <a:t> And after six days Jesus </a:t>
            </a:r>
            <a:r>
              <a:rPr lang="en-US" b="1" i="1" dirty="0" err="1"/>
              <a:t>taketh</a:t>
            </a:r>
            <a:r>
              <a:rPr lang="en-US" b="1" i="1" dirty="0"/>
              <a:t> Peter, James, and John his brother, and </a:t>
            </a:r>
            <a:r>
              <a:rPr lang="en-US" b="1" i="1" dirty="0" err="1"/>
              <a:t>bringeth</a:t>
            </a:r>
            <a:r>
              <a:rPr lang="en-US" b="1" i="1" dirty="0"/>
              <a:t> them up into an high mountain apart,</a:t>
            </a:r>
          </a:p>
          <a:p>
            <a:r>
              <a:rPr lang="en-US" b="1" i="1" dirty="0"/>
              <a:t> </a:t>
            </a:r>
            <a:r>
              <a:rPr lang="en-US" b="1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2</a:t>
            </a:r>
            <a:r>
              <a:rPr lang="en-US" b="1" i="1" dirty="0"/>
              <a:t> And was transfigured before them: and his face did shine as the sun, and his raiment was white as the light.</a:t>
            </a:r>
          </a:p>
          <a:p>
            <a:r>
              <a:rPr lang="en-US" b="1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3 </a:t>
            </a:r>
            <a:r>
              <a:rPr lang="en-US" b="1" i="1" dirty="0"/>
              <a:t>And, behold, there appeared unto them Moses and Elias talking with him.</a:t>
            </a:r>
          </a:p>
          <a:p>
            <a:r>
              <a:rPr lang="en-US" b="1" i="1" dirty="0"/>
              <a:t> </a:t>
            </a:r>
            <a:r>
              <a:rPr lang="en-US" b="1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4</a:t>
            </a:r>
            <a:r>
              <a:rPr lang="en-US" b="1" i="1" dirty="0"/>
              <a:t> Then answered Peter, and said unto Jesus, Lord, it is good for us to be here: if thou wilt, let us make here three tabernacles; one for thee, and one for Moses, and one for Elias.</a:t>
            </a:r>
          </a:p>
          <a:p>
            <a:r>
              <a:rPr lang="en-US" b="1" i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5 </a:t>
            </a:r>
            <a:r>
              <a:rPr lang="en-US" b="1" i="1" dirty="0"/>
              <a:t>While he yet </a:t>
            </a:r>
            <a:r>
              <a:rPr lang="en-US" b="1" i="1" dirty="0" err="1"/>
              <a:t>spake</a:t>
            </a:r>
            <a:r>
              <a:rPr lang="en-US" b="1" i="1" dirty="0"/>
              <a:t>, behold, a bright cloud overshadowed them: and behold a voice out of the cloud, which said, This is my beloved Son, in whom I am well pleased; hear ye him.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17:1-5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B074D6-1A85-4CC0-8BE8-6D3898A1E7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8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105774" cy="4724400"/>
          </a:xfrm>
        </p:spPr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17</a:t>
            </a:r>
            <a:r>
              <a:rPr lang="en-US" sz="3200" b="1" i="1" dirty="0" smtClean="0"/>
              <a:t> Sanctify </a:t>
            </a:r>
            <a:r>
              <a:rPr lang="en-US" sz="3200" b="1" i="1" dirty="0"/>
              <a:t>them through thy truth: thy word is truth.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John 17:17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B074D6-1A85-4CC0-8BE8-6D3898A1E75E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2" descr="http://ts3.mm.bing.net/th?id=H.4819946592600586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876800"/>
            <a:ext cx="1362837" cy="18669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35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Owner\AppData\Local\Microsoft\Windows\Temporary Internet Files\Content.IE5\DWTUQU7Z\MP90040030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820250"/>
            <a:ext cx="3203719" cy="40056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B074D6-1A85-4CC0-8BE8-6D3898A1E75E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768" y="1946302"/>
            <a:ext cx="8153400" cy="10668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FFDA71"/>
                </a:solidFill>
              </a:rPr>
              <a:t>What Is Your Attitude?</a:t>
            </a:r>
            <a:endParaRPr lang="en-US" sz="6000" b="1" dirty="0">
              <a:solidFill>
                <a:srgbClr val="FFDA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81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s3.mm.bing.net/th?id=H.4819946592600586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523" y="3352800"/>
            <a:ext cx="2085975" cy="2857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581830" y="1447800"/>
            <a:ext cx="3272328" cy="2057400"/>
          </a:xfrm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Hear It!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Ephesians 1:13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Colossians 1:5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TRUTH</a:t>
            </a:r>
            <a:endParaRPr lang="en-US" sz="6000" b="1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1600200"/>
            <a:ext cx="28194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264918" y="1465606"/>
            <a:ext cx="3272328" cy="203959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/>
              <a:t>Believe It Not!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2 Thess. 2:12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</p:txBody>
      </p:sp>
      <p:sp>
        <p:nvSpPr>
          <p:cNvPr id="7" name="Left-Right Arrow 6"/>
          <p:cNvSpPr/>
          <p:nvPr/>
        </p:nvSpPr>
        <p:spPr>
          <a:xfrm>
            <a:off x="2062029" y="1066800"/>
            <a:ext cx="4988964" cy="301239"/>
          </a:xfrm>
          <a:prstGeom prst="leftRightArrow">
            <a:avLst>
              <a:gd name="adj1" fmla="val 2163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B074D6-1A85-4CC0-8BE8-6D3898A1E7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9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s3.mm.bing.net/th?id=H.4819946592600586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523" y="3352800"/>
            <a:ext cx="2085975" cy="2857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581830" y="1447800"/>
            <a:ext cx="3272328" cy="2057400"/>
          </a:xfrm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Know It!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John 8:32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1 Tim. 2:4; 4:3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TRUTH</a:t>
            </a:r>
            <a:endParaRPr lang="en-US" sz="6000" b="1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1600200"/>
            <a:ext cx="28194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264918" y="1465606"/>
            <a:ext cx="3272328" cy="203959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/>
              <a:t>Disobey It!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Romans 2:8, 9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Galatians 3:1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</p:txBody>
      </p:sp>
      <p:sp>
        <p:nvSpPr>
          <p:cNvPr id="7" name="Left-Right Arrow 6"/>
          <p:cNvSpPr/>
          <p:nvPr/>
        </p:nvSpPr>
        <p:spPr>
          <a:xfrm>
            <a:off x="2062029" y="1066800"/>
            <a:ext cx="4988964" cy="301239"/>
          </a:xfrm>
          <a:prstGeom prst="leftRightArrow">
            <a:avLst>
              <a:gd name="adj1" fmla="val 2163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B074D6-1A85-4CC0-8BE8-6D3898A1E7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8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s3.mm.bing.net/th?id=H.4819946592600586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523" y="3352800"/>
            <a:ext cx="2085975" cy="2857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581830" y="1447800"/>
            <a:ext cx="3272328" cy="2057400"/>
          </a:xfrm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 Acknowledge It!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2 Tim. 2:24-25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Titus 1:1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TRUTH</a:t>
            </a:r>
            <a:endParaRPr lang="en-US" sz="6000" b="1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1600200"/>
            <a:ext cx="28194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264918" y="1465606"/>
            <a:ext cx="3272328" cy="203959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/>
              <a:t>Resist It!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2 Timothy 3:8</a:t>
            </a:r>
            <a:endParaRPr lang="en-US" sz="2800" dirty="0"/>
          </a:p>
        </p:txBody>
      </p:sp>
      <p:sp>
        <p:nvSpPr>
          <p:cNvPr id="7" name="Left-Right Arrow 6"/>
          <p:cNvSpPr/>
          <p:nvPr/>
        </p:nvSpPr>
        <p:spPr>
          <a:xfrm>
            <a:off x="2062029" y="1066800"/>
            <a:ext cx="4988964" cy="301239"/>
          </a:xfrm>
          <a:prstGeom prst="leftRightArrow">
            <a:avLst>
              <a:gd name="adj1" fmla="val 2163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B074D6-1A85-4CC0-8BE8-6D3898A1E7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8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s3.mm.bing.net/th?id=H.4819946592600586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523" y="3352800"/>
            <a:ext cx="2085975" cy="2857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581830" y="1447800"/>
            <a:ext cx="3272328" cy="2057400"/>
          </a:xfrm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Believe It!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2 Thess. 2:13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TRUTH</a:t>
            </a:r>
            <a:endParaRPr lang="en-US" sz="6000" b="1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1600200"/>
            <a:ext cx="28194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264918" y="1465606"/>
            <a:ext cx="3272328" cy="203959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/>
              <a:t>Speak Evil Of It!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2 Peter 2:2</a:t>
            </a:r>
            <a:endParaRPr lang="en-US" sz="2800" dirty="0"/>
          </a:p>
        </p:txBody>
      </p:sp>
      <p:sp>
        <p:nvSpPr>
          <p:cNvPr id="7" name="Left-Right Arrow 6"/>
          <p:cNvSpPr/>
          <p:nvPr/>
        </p:nvSpPr>
        <p:spPr>
          <a:xfrm>
            <a:off x="2062029" y="1066800"/>
            <a:ext cx="4988964" cy="301239"/>
          </a:xfrm>
          <a:prstGeom prst="leftRightArrow">
            <a:avLst>
              <a:gd name="adj1" fmla="val 2163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B074D6-1A85-4CC0-8BE8-6D3898A1E7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3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s3.mm.bing.net/th?id=H.4819946592600586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523" y="3352800"/>
            <a:ext cx="2085975" cy="2857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581830" y="1447800"/>
            <a:ext cx="3272328" cy="2057400"/>
          </a:xfrm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Love It!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2 Thess. 2:10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TRUTH</a:t>
            </a:r>
            <a:endParaRPr lang="en-US" sz="6000" b="1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1600200"/>
            <a:ext cx="28194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264918" y="1465606"/>
            <a:ext cx="3272328" cy="203959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/>
              <a:t>Lie Against It!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James 3:14</a:t>
            </a:r>
            <a:endParaRPr lang="en-US" sz="2800" dirty="0"/>
          </a:p>
        </p:txBody>
      </p:sp>
      <p:sp>
        <p:nvSpPr>
          <p:cNvPr id="7" name="Left-Right Arrow 6"/>
          <p:cNvSpPr/>
          <p:nvPr/>
        </p:nvSpPr>
        <p:spPr>
          <a:xfrm>
            <a:off x="2062029" y="1066800"/>
            <a:ext cx="4988964" cy="301239"/>
          </a:xfrm>
          <a:prstGeom prst="leftRightArrow">
            <a:avLst>
              <a:gd name="adj1" fmla="val 2163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B074D6-1A85-4CC0-8BE8-6D3898A1E7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5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137</TotalTime>
  <Words>445</Words>
  <Application>Microsoft Office PowerPoint</Application>
  <PresentationFormat>On-screen Show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Mylar</vt:lpstr>
      <vt:lpstr>Attitudes Toward the Truth !</vt:lpstr>
      <vt:lpstr>Matthew 17:1-5</vt:lpstr>
      <vt:lpstr>John 17:17</vt:lpstr>
      <vt:lpstr>What Is Your Attitude?</vt:lpstr>
      <vt:lpstr>TRUTH</vt:lpstr>
      <vt:lpstr>TRUTH</vt:lpstr>
      <vt:lpstr>TRUTH</vt:lpstr>
      <vt:lpstr>TRUTH</vt:lpstr>
      <vt:lpstr>TRUTH</vt:lpstr>
      <vt:lpstr>TRUTH</vt:lpstr>
      <vt:lpstr>TRUTH</vt:lpstr>
      <vt:lpstr>TRUTH</vt:lpstr>
      <vt:lpstr>TRUTH</vt:lpstr>
      <vt:lpstr>TRUTH</vt:lpstr>
      <vt:lpstr>TRUTH</vt:lpstr>
      <vt:lpstr>What Is Your Attitude?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 Be - But Is Not!</dc:title>
  <dc:creator>Tommy G. McClure</dc:creator>
  <cp:lastModifiedBy>Tommy G. McClure</cp:lastModifiedBy>
  <cp:revision>31</cp:revision>
  <dcterms:created xsi:type="dcterms:W3CDTF">2013-10-12T23:59:29Z</dcterms:created>
  <dcterms:modified xsi:type="dcterms:W3CDTF">2013-10-14T00:05:44Z</dcterms:modified>
</cp:coreProperties>
</file>