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262" r:id="rId2"/>
    <p:sldId id="263" r:id="rId3"/>
    <p:sldId id="256" r:id="rId4"/>
    <p:sldId id="257" r:id="rId5"/>
    <p:sldId id="258" r:id="rId6"/>
    <p:sldId id="259"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76588" autoAdjust="0"/>
  </p:normalViewPr>
  <p:slideViewPr>
    <p:cSldViewPr>
      <p:cViewPr varScale="1">
        <p:scale>
          <a:sx n="63" d="100"/>
          <a:sy n="63" d="100"/>
        </p:scale>
        <p:origin x="1291" y="53"/>
      </p:cViewPr>
      <p:guideLst>
        <p:guide orient="horz" pos="2160"/>
        <p:guide pos="38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9235B-BEE6-44A3-A71D-4D16853EBFB4}" type="datetimeFigureOut">
              <a:rPr lang="en-US" smtClean="0"/>
              <a:t>9/29/2018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3EC96-FD8A-45EC-B5C3-341E5C3F8F3B}" type="slidenum">
              <a:rPr lang="en-US" smtClean="0"/>
              <a:t>‹#›</a:t>
            </a:fld>
            <a:endParaRPr lang="en-US"/>
          </a:p>
        </p:txBody>
      </p:sp>
    </p:spTree>
    <p:extLst>
      <p:ext uri="{BB962C8B-B14F-4D97-AF65-F5344CB8AC3E}">
        <p14:creationId xmlns:p14="http://schemas.microsoft.com/office/powerpoint/2010/main" val="246905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F3EC96-FD8A-45EC-B5C3-341E5C3F8F3B}" type="slidenum">
              <a:rPr lang="en-US" smtClean="0"/>
              <a:t>1</a:t>
            </a:fld>
            <a:endParaRPr lang="en-US"/>
          </a:p>
        </p:txBody>
      </p:sp>
    </p:spTree>
    <p:extLst>
      <p:ext uri="{BB962C8B-B14F-4D97-AF65-F5344CB8AC3E}">
        <p14:creationId xmlns:p14="http://schemas.microsoft.com/office/powerpoint/2010/main" val="292799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ltLang="en-US" sz="1200" dirty="0">
                <a:latin typeface="Times New Roman" panose="02020603050405020304" pitchFamily="18" charset="0"/>
                <a:cs typeface="Times New Roman" panose="02020603050405020304" pitchFamily="18" charset="0"/>
              </a:rPr>
              <a:t>    1. The first question, who can oppose us? (</a:t>
            </a:r>
            <a:r>
              <a:rPr lang="en-US" altLang="en-US" sz="1200" b="1" dirty="0">
                <a:latin typeface="Times New Roman" panose="02020603050405020304" pitchFamily="18" charset="0"/>
                <a:cs typeface="Times New Roman" panose="02020603050405020304" pitchFamily="18" charset="0"/>
              </a:rPr>
              <a:t>Rom 8:31,32</a:t>
            </a:r>
            <a:r>
              <a:rPr lang="en-US" altLang="en-US" sz="1200" dirty="0">
                <a:latin typeface="Times New Roman" panose="02020603050405020304" pitchFamily="18" charset="0"/>
                <a:cs typeface="Times New Roman" panose="02020603050405020304" pitchFamily="18" charset="0"/>
              </a:rPr>
              <a:t>)</a:t>
            </a:r>
          </a:p>
          <a:p>
            <a:pPr rtl="0"/>
            <a:r>
              <a:rPr lang="en-US" altLang="en-US" sz="1200" dirty="0">
                <a:latin typeface="Times New Roman" panose="02020603050405020304" pitchFamily="18" charset="0"/>
                <a:cs typeface="Times New Roman" panose="02020603050405020304" pitchFamily="18" charset="0"/>
              </a:rPr>
              <a:t>        a. The sub-question is who is us?</a:t>
            </a:r>
          </a:p>
          <a:p>
            <a:pPr rtl="0"/>
            <a:r>
              <a:rPr lang="en-US" altLang="en-US" sz="1200" dirty="0">
                <a:latin typeface="Times New Roman" panose="02020603050405020304" pitchFamily="18" charset="0"/>
                <a:cs typeface="Times New Roman" panose="02020603050405020304" pitchFamily="18" charset="0"/>
              </a:rPr>
              <a:t>        b. The who is us is “we who believe in the Son of God”.</a:t>
            </a:r>
          </a:p>
          <a:p>
            <a:pPr rtl="0"/>
            <a:r>
              <a:rPr lang="en-US" sz="1200" b="0" i="1" u="none" strike="noStrike" kern="1200" baseline="0" dirty="0">
                <a:solidFill>
                  <a:schemeClr val="tx1"/>
                </a:solidFill>
                <a:latin typeface="+mn-lt"/>
                <a:ea typeface="+mn-ea"/>
                <a:cs typeface="+mn-cs"/>
              </a:rPr>
              <a:t>What then shall we say to these things? If God is for us, </a:t>
            </a:r>
            <a:r>
              <a:rPr lang="en-US" sz="1200" b="1" i="1" u="none" strike="noStrike" kern="1200" baseline="0" dirty="0">
                <a:solidFill>
                  <a:schemeClr val="tx1"/>
                </a:solidFill>
                <a:latin typeface="+mn-lt"/>
                <a:ea typeface="+mn-ea"/>
                <a:cs typeface="+mn-cs"/>
              </a:rPr>
              <a:t>who can be against us? </a:t>
            </a:r>
            <a:r>
              <a:rPr lang="en-US" sz="1200" b="0" i="1" u="none" strike="noStrike" kern="1200" baseline="0" dirty="0">
                <a:solidFill>
                  <a:schemeClr val="tx1"/>
                </a:solidFill>
                <a:latin typeface="+mn-lt"/>
                <a:ea typeface="+mn-ea"/>
                <a:cs typeface="+mn-cs"/>
              </a:rPr>
              <a:t>He who did not spare His own Son, but delivered Him up for us all, how shall He not with Him also freely give us all things?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8:31-32</a:t>
            </a:r>
            <a:r>
              <a:rPr lang="en-US" sz="1200" b="0" i="0" u="none" strike="noStrike" kern="1200" baseline="0" dirty="0">
                <a:solidFill>
                  <a:schemeClr val="tx1"/>
                </a:solidFill>
                <a:latin typeface="+mn-lt"/>
                <a:ea typeface="+mn-ea"/>
                <a:cs typeface="+mn-cs"/>
              </a:rPr>
              <a:t>)</a:t>
            </a:r>
          </a:p>
          <a:p>
            <a:pPr rtl="0"/>
            <a:r>
              <a:rPr lang="en-US" altLang="en-US" sz="1200" dirty="0">
                <a:latin typeface="Times New Roman" panose="02020603050405020304" pitchFamily="18" charset="0"/>
                <a:cs typeface="Times New Roman" panose="02020603050405020304" pitchFamily="18" charset="0"/>
              </a:rPr>
              <a:t>&gt;&gt;&gt;&gt;&gt;&gt;&gt;&gt;&gt;&gt;&gt;&gt;&gt;&gt;&gt;&gt;&gt;&gt;&gt;&gt;</a:t>
            </a:r>
          </a:p>
          <a:p>
            <a:pPr rtl="0"/>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2. </a:t>
            </a:r>
            <a:r>
              <a:rPr lang="en-US" sz="1200" b="1" i="0" u="none" strike="noStrike" kern="1200" baseline="0" dirty="0">
                <a:solidFill>
                  <a:schemeClr val="tx1"/>
                </a:solidFill>
                <a:latin typeface="Times New Roman" panose="02020603050405020304" pitchFamily="18" charset="0"/>
                <a:ea typeface="+mn-ea"/>
                <a:cs typeface="Times New Roman" panose="02020603050405020304" pitchFamily="18" charset="0"/>
              </a:rPr>
              <a:t>Genesis 15:1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The Lord speaking to Abram</a:t>
            </a:r>
            <a:endParaRPr lang="en-US" sz="1200" b="0" i="0" u="none" strike="noStrike" kern="1200" baseline="0" dirty="0">
              <a:solidFill>
                <a:schemeClr val="tx1"/>
              </a:solidFill>
              <a:latin typeface="+mn-lt"/>
              <a:ea typeface="+mn-ea"/>
              <a:cs typeface="+mn-cs"/>
            </a:endParaRPr>
          </a:p>
          <a:p>
            <a:pPr rtl="0"/>
            <a:r>
              <a:rPr lang="en-US" sz="1200" b="0" i="1" u="none" strike="noStrike" kern="1200" baseline="0" dirty="0">
                <a:solidFill>
                  <a:schemeClr val="tx1"/>
                </a:solidFill>
                <a:latin typeface="+mn-lt"/>
                <a:ea typeface="+mn-ea"/>
                <a:cs typeface="+mn-cs"/>
              </a:rPr>
              <a:t>After these things the word of the LORD came to Abram in a vision, saying, "</a:t>
            </a:r>
            <a:r>
              <a:rPr lang="en-US" sz="1200" b="1" i="1" u="none" strike="noStrike" kern="1200" baseline="0" dirty="0">
                <a:solidFill>
                  <a:schemeClr val="tx1"/>
                </a:solidFill>
                <a:latin typeface="+mn-lt"/>
                <a:ea typeface="+mn-ea"/>
                <a:cs typeface="+mn-cs"/>
              </a:rPr>
              <a:t>Do not be afraid</a:t>
            </a:r>
            <a:r>
              <a:rPr lang="en-US" sz="1200" b="0" i="1" u="none" strike="noStrike" kern="1200" baseline="0" dirty="0">
                <a:solidFill>
                  <a:schemeClr val="tx1"/>
                </a:solidFill>
                <a:latin typeface="+mn-lt"/>
                <a:ea typeface="+mn-ea"/>
                <a:cs typeface="+mn-cs"/>
              </a:rPr>
              <a:t>, Abram. </a:t>
            </a:r>
            <a:r>
              <a:rPr lang="en-US" sz="1200" b="1" i="1" u="none" strike="noStrike" kern="1200" baseline="0" dirty="0">
                <a:solidFill>
                  <a:schemeClr val="tx1"/>
                </a:solidFill>
                <a:latin typeface="+mn-lt"/>
                <a:ea typeface="+mn-ea"/>
                <a:cs typeface="+mn-cs"/>
              </a:rPr>
              <a:t>I am your shield</a:t>
            </a:r>
            <a:r>
              <a:rPr lang="en-US" sz="1200" b="0" i="1" u="none" strike="noStrike" kern="1200" baseline="0" dirty="0">
                <a:solidFill>
                  <a:schemeClr val="tx1"/>
                </a:solidFill>
                <a:latin typeface="+mn-lt"/>
                <a:ea typeface="+mn-ea"/>
                <a:cs typeface="+mn-cs"/>
              </a:rPr>
              <a:t>, your exceedingly great reward."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15:1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True faith in God and His word, moved Abram to follow God directions, believing that God would provide an heir to make him a great nation.</a:t>
            </a:r>
          </a:p>
          <a:p>
            <a:pPr rtl="0"/>
            <a:r>
              <a:rPr lang="en-US" sz="1200" b="0" i="0" u="none" strike="noStrike" kern="1200" baseline="0" dirty="0">
                <a:solidFill>
                  <a:schemeClr val="tx1"/>
                </a:solidFill>
                <a:latin typeface="+mn-lt"/>
                <a:ea typeface="+mn-ea"/>
                <a:cs typeface="+mn-cs"/>
              </a:rPr>
              <a:t>        b. Why was it hard for Abram to believe? </a:t>
            </a:r>
            <a:r>
              <a:rPr lang="en-US" sz="1200" b="1" i="0" u="none" strike="noStrike" kern="1200" baseline="0" dirty="0">
                <a:solidFill>
                  <a:schemeClr val="tx1"/>
                </a:solidFill>
                <a:latin typeface="+mn-lt"/>
                <a:ea typeface="+mn-ea"/>
                <a:cs typeface="+mn-cs"/>
              </a:rPr>
              <a:t>Gen 17:17 </a:t>
            </a:r>
            <a:r>
              <a:rPr lang="en-US" sz="1200" b="0" i="0" u="none" strike="noStrike" kern="1200" baseline="0" dirty="0">
                <a:solidFill>
                  <a:schemeClr val="tx1"/>
                </a:solidFill>
                <a:latin typeface="+mn-lt"/>
                <a:ea typeface="+mn-ea"/>
                <a:cs typeface="+mn-cs"/>
              </a:rPr>
              <a:t>Because</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He would be </a:t>
            </a:r>
            <a:r>
              <a:rPr lang="en-US" sz="1200" b="1" i="0" u="none" strike="noStrike" kern="1200" baseline="0" dirty="0">
                <a:solidFill>
                  <a:schemeClr val="tx1"/>
                </a:solidFill>
                <a:latin typeface="+mn-lt"/>
                <a:ea typeface="+mn-ea"/>
                <a:cs typeface="+mn-cs"/>
              </a:rPr>
              <a:t>100 </a:t>
            </a:r>
            <a:r>
              <a:rPr lang="en-US" sz="1200" b="0" i="0" u="none" strike="noStrike" kern="1200" baseline="0" dirty="0">
                <a:solidFill>
                  <a:schemeClr val="tx1"/>
                </a:solidFill>
                <a:latin typeface="+mn-lt"/>
                <a:ea typeface="+mn-ea"/>
                <a:cs typeface="+mn-cs"/>
              </a:rPr>
              <a:t>years old. </a:t>
            </a:r>
            <a:r>
              <a:rPr lang="en-US" sz="1200" b="1" i="0" u="none" strike="noStrike" kern="1200" baseline="0" dirty="0">
                <a:solidFill>
                  <a:schemeClr val="tx1"/>
                </a:solidFill>
                <a:latin typeface="+mn-lt"/>
                <a:ea typeface="+mn-ea"/>
                <a:cs typeface="+mn-cs"/>
              </a:rPr>
              <a:t>Gen 21:5</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3. </a:t>
            </a:r>
            <a:r>
              <a:rPr lang="en-US" sz="1200" b="1" i="0" u="none" strike="noStrike" kern="1200" baseline="0" dirty="0">
                <a:solidFill>
                  <a:schemeClr val="tx1"/>
                </a:solidFill>
                <a:latin typeface="+mn-lt"/>
                <a:ea typeface="+mn-ea"/>
                <a:cs typeface="+mn-cs"/>
              </a:rPr>
              <a:t>Genesis 26:24 </a:t>
            </a:r>
            <a:r>
              <a:rPr lang="en-US" sz="1200" b="0" i="0" u="none" strike="noStrike" kern="1200" baseline="0" dirty="0">
                <a:solidFill>
                  <a:schemeClr val="tx1"/>
                </a:solidFill>
                <a:latin typeface="+mn-lt"/>
                <a:ea typeface="+mn-ea"/>
                <a:cs typeface="+mn-cs"/>
              </a:rPr>
              <a:t>–That same protection was extended to his son Isaac</a:t>
            </a:r>
          </a:p>
          <a:p>
            <a:pPr rtl="0"/>
            <a:r>
              <a:rPr lang="en-US" sz="1200" b="0" i="1" u="none" strike="noStrike" kern="1200" baseline="0" dirty="0">
                <a:solidFill>
                  <a:schemeClr val="tx1"/>
                </a:solidFill>
                <a:latin typeface="+mn-lt"/>
                <a:ea typeface="+mn-ea"/>
                <a:cs typeface="+mn-cs"/>
              </a:rPr>
              <a:t>And the LORD appeared to him the same night and said, "I am the God of your father Abraham; </a:t>
            </a:r>
            <a:r>
              <a:rPr lang="en-US" sz="1200" b="1" i="1" u="none" strike="noStrike" kern="1200" baseline="0" dirty="0">
                <a:solidFill>
                  <a:schemeClr val="tx1"/>
                </a:solidFill>
                <a:latin typeface="+mn-lt"/>
                <a:ea typeface="+mn-ea"/>
                <a:cs typeface="+mn-cs"/>
              </a:rPr>
              <a:t>do not fear, for I am with you</a:t>
            </a:r>
            <a:r>
              <a:rPr lang="en-US" sz="1200" b="0" i="1" u="none" strike="noStrike" kern="1200" baseline="0" dirty="0">
                <a:solidFill>
                  <a:schemeClr val="tx1"/>
                </a:solidFill>
                <a:latin typeface="+mn-lt"/>
                <a:ea typeface="+mn-ea"/>
                <a:cs typeface="+mn-cs"/>
              </a:rPr>
              <a:t>. I will bless you and multiply your descendants for My servant Abraham's sake."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26:24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True faith in God protection moved Isaac to follow God directions and move out of </a:t>
            </a:r>
            <a:r>
              <a:rPr lang="en-US" sz="1200" b="0" i="0" u="none" strike="noStrike" kern="1200" baseline="0" dirty="0" err="1">
                <a:solidFill>
                  <a:schemeClr val="tx1"/>
                </a:solidFill>
                <a:latin typeface="+mn-lt"/>
                <a:ea typeface="+mn-ea"/>
                <a:cs typeface="+mn-cs"/>
              </a:rPr>
              <a:t>Gerar</a:t>
            </a:r>
            <a:r>
              <a:rPr lang="en-US" sz="1200" b="0" i="0" u="none" strike="noStrike" kern="1200" baseline="0" dirty="0">
                <a:solidFill>
                  <a:schemeClr val="tx1"/>
                </a:solidFill>
                <a:latin typeface="+mn-lt"/>
                <a:ea typeface="+mn-ea"/>
                <a:cs typeface="+mn-cs"/>
              </a:rPr>
              <a:t> and go down to Egypt because of the famine following Abraham’s death.</a:t>
            </a:r>
          </a:p>
          <a:p>
            <a:pPr rtl="0"/>
            <a:r>
              <a:rPr lang="en-US" sz="1200" b="0" i="0" u="none" strike="noStrike" kern="1200" baseline="0" dirty="0">
                <a:solidFill>
                  <a:schemeClr val="tx1"/>
                </a:solidFill>
                <a:latin typeface="+mn-lt"/>
                <a:ea typeface="+mn-ea"/>
                <a:cs typeface="+mn-cs"/>
              </a:rPr>
              <a:t>        b. This is not the great famine recorded in Joseph’s time, but an earlier famine.</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4. </a:t>
            </a:r>
            <a:r>
              <a:rPr lang="en-US" sz="1200" b="1" i="0" u="none" strike="noStrike" kern="1200" baseline="0" dirty="0">
                <a:solidFill>
                  <a:schemeClr val="tx1"/>
                </a:solidFill>
                <a:latin typeface="+mn-lt"/>
                <a:ea typeface="+mn-ea"/>
                <a:cs typeface="+mn-cs"/>
              </a:rPr>
              <a:t>Genesis 46:3 </a:t>
            </a:r>
            <a:r>
              <a:rPr lang="en-US" sz="1200" b="0" i="0" u="none" strike="noStrike" kern="1200" baseline="0" dirty="0">
                <a:solidFill>
                  <a:schemeClr val="tx1"/>
                </a:solidFill>
                <a:latin typeface="+mn-lt"/>
                <a:ea typeface="+mn-ea"/>
                <a:cs typeface="+mn-cs"/>
              </a:rPr>
              <a:t>– To Joseph the Lord spoke</a:t>
            </a:r>
          </a:p>
          <a:p>
            <a:pPr rtl="0"/>
            <a:r>
              <a:rPr lang="en-US" sz="1200" b="0" i="1" u="none" strike="noStrike" kern="1200" baseline="0" dirty="0">
                <a:solidFill>
                  <a:schemeClr val="tx1"/>
                </a:solidFill>
                <a:latin typeface="+mn-lt"/>
                <a:ea typeface="+mn-ea"/>
                <a:cs typeface="+mn-cs"/>
              </a:rPr>
              <a:t>So He said, "I am God, the God of your father; </a:t>
            </a:r>
            <a:r>
              <a:rPr lang="en-US" sz="1200" b="1" i="1" u="none" strike="noStrike" kern="1200" baseline="0" dirty="0">
                <a:solidFill>
                  <a:schemeClr val="tx1"/>
                </a:solidFill>
                <a:latin typeface="+mn-lt"/>
                <a:ea typeface="+mn-ea"/>
                <a:cs typeface="+mn-cs"/>
              </a:rPr>
              <a:t>do not fear to go down to Egypt</a:t>
            </a:r>
            <a:r>
              <a:rPr lang="en-US" sz="1200" b="0" i="1" u="none" strike="noStrike" kern="1200" baseline="0" dirty="0">
                <a:solidFill>
                  <a:schemeClr val="tx1"/>
                </a:solidFill>
                <a:latin typeface="+mn-lt"/>
                <a:ea typeface="+mn-ea"/>
                <a:cs typeface="+mn-cs"/>
              </a:rPr>
              <a:t>, for I will make of you a great nation there.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Genesis 46:3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As the promise of God moved down through Abraham’s descendants, God provided the protection He had promised to Abraham.</a:t>
            </a:r>
          </a:p>
          <a:p>
            <a:pPr rtl="0"/>
            <a:r>
              <a:rPr lang="en-US" sz="1200" b="0" i="0" u="none" strike="noStrike" kern="1200" baseline="0" dirty="0">
                <a:solidFill>
                  <a:schemeClr val="tx1"/>
                </a:solidFill>
                <a:latin typeface="+mn-lt"/>
                <a:ea typeface="+mn-ea"/>
                <a:cs typeface="+mn-cs"/>
              </a:rPr>
              <a:t>        b. We know that Joseph maintained that same faith in the Lord</a:t>
            </a:r>
          </a:p>
          <a:p>
            <a:pPr rtl="0"/>
            <a:r>
              <a:rPr lang="en-US" sz="1200" b="0" i="0" u="none" strike="noStrike" kern="1200" baseline="0" dirty="0">
                <a:solidFill>
                  <a:schemeClr val="tx1"/>
                </a:solidFill>
                <a:latin typeface="+mn-lt"/>
                <a:ea typeface="+mn-ea"/>
                <a:cs typeface="+mn-cs"/>
              </a:rPr>
              <a:t>&gt;&gt;&gt;&gt;&gt;&gt;&gt;&gt;&gt;&gt;&gt;&gt;&gt;&gt;&gt;&gt;&gt;&gt;&gt;&gt;&gt;</a:t>
            </a:r>
          </a:p>
          <a:p>
            <a:pPr rtl="0"/>
            <a:r>
              <a:rPr lang="en-US" sz="1200" b="0" i="0" u="none" strike="noStrike" kern="1200" baseline="0" dirty="0">
                <a:solidFill>
                  <a:schemeClr val="tx1"/>
                </a:solidFill>
                <a:latin typeface="+mn-lt"/>
                <a:ea typeface="+mn-ea"/>
                <a:cs typeface="+mn-cs"/>
              </a:rPr>
              <a:t>    5. </a:t>
            </a:r>
            <a:r>
              <a:rPr lang="en-US" sz="1200" b="1" i="0" u="none" strike="noStrike" kern="1200" baseline="0" dirty="0">
                <a:solidFill>
                  <a:schemeClr val="tx1"/>
                </a:solidFill>
                <a:latin typeface="+mn-lt"/>
                <a:ea typeface="+mn-ea"/>
                <a:cs typeface="+mn-cs"/>
              </a:rPr>
              <a:t>Exodus 14:13 </a:t>
            </a:r>
            <a:r>
              <a:rPr lang="en-US" sz="1200" b="0" i="0" u="none" strike="noStrike" kern="1200" baseline="0" dirty="0">
                <a:solidFill>
                  <a:schemeClr val="tx1"/>
                </a:solidFill>
                <a:latin typeface="+mn-lt"/>
                <a:ea typeface="+mn-ea"/>
                <a:cs typeface="+mn-cs"/>
              </a:rPr>
              <a:t>– Moses</a:t>
            </a:r>
          </a:p>
          <a:p>
            <a:pPr rtl="0"/>
            <a:r>
              <a:rPr lang="en-US" sz="1200" b="0" i="1" u="none" strike="noStrike" kern="1200" baseline="0" dirty="0">
                <a:solidFill>
                  <a:schemeClr val="tx1"/>
                </a:solidFill>
                <a:latin typeface="+mn-lt"/>
                <a:ea typeface="+mn-ea"/>
                <a:cs typeface="+mn-cs"/>
              </a:rPr>
              <a:t>And Moses said to the people, "</a:t>
            </a:r>
            <a:r>
              <a:rPr lang="en-US" sz="1200" b="1" i="1" u="none" strike="noStrike" kern="1200" baseline="0" dirty="0">
                <a:solidFill>
                  <a:schemeClr val="tx1"/>
                </a:solidFill>
                <a:latin typeface="+mn-lt"/>
                <a:ea typeface="+mn-ea"/>
                <a:cs typeface="+mn-cs"/>
              </a:rPr>
              <a:t>Do not be afraid. Stand still, and see the salvation of the LORD</a:t>
            </a:r>
            <a:r>
              <a:rPr lang="en-US" sz="1200" b="0" i="1" u="none" strike="noStrike" kern="1200" baseline="0" dirty="0">
                <a:solidFill>
                  <a:schemeClr val="tx1"/>
                </a:solidFill>
                <a:latin typeface="+mn-lt"/>
                <a:ea typeface="+mn-ea"/>
                <a:cs typeface="+mn-cs"/>
              </a:rPr>
              <a:t>, which He will accomplish for you today. For the Egyptians whom you see today, you shall see again no more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14:13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God spoke to Moses who was from the blood line of Abraham to extend that same promise to him. (</a:t>
            </a:r>
            <a:r>
              <a:rPr lang="en-US" sz="1200" b="1" i="0" u="none" strike="noStrike" kern="1200" baseline="0" dirty="0">
                <a:solidFill>
                  <a:schemeClr val="tx1"/>
                </a:solidFill>
                <a:latin typeface="+mn-lt"/>
                <a:ea typeface="+mn-ea"/>
                <a:cs typeface="+mn-cs"/>
              </a:rPr>
              <a:t>Exodus 3:6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God told Moses to extend His calming word to the people because that were being pursued. </a:t>
            </a:r>
          </a:p>
          <a:p>
            <a:pPr rtl="0"/>
            <a:r>
              <a:rPr lang="en-US" sz="1200" b="0" i="1" u="none" strike="noStrike" kern="1200" baseline="0" dirty="0">
                <a:solidFill>
                  <a:schemeClr val="tx1"/>
                </a:solidFill>
                <a:latin typeface="+mn-lt"/>
                <a:ea typeface="+mn-ea"/>
                <a:cs typeface="+mn-cs"/>
              </a:rPr>
              <a:t>The LORD will fight for you, and you shall hold your peace."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Exodus 14:14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6. </a:t>
            </a:r>
            <a:r>
              <a:rPr lang="en-US" sz="1200" b="1" i="0" u="none" strike="noStrike" kern="1200" baseline="0" dirty="0">
                <a:solidFill>
                  <a:schemeClr val="tx1"/>
                </a:solidFill>
                <a:latin typeface="+mn-lt"/>
                <a:ea typeface="+mn-ea"/>
                <a:cs typeface="+mn-cs"/>
              </a:rPr>
              <a:t>Psalms 23:4 </a:t>
            </a:r>
            <a:r>
              <a:rPr lang="en-US" sz="1200" b="0" i="0" u="none" strike="noStrike" kern="1200" baseline="0" dirty="0">
                <a:solidFill>
                  <a:schemeClr val="tx1"/>
                </a:solidFill>
                <a:latin typeface="+mn-lt"/>
                <a:ea typeface="+mn-ea"/>
                <a:cs typeface="+mn-cs"/>
              </a:rPr>
              <a:t>– David</a:t>
            </a:r>
          </a:p>
          <a:p>
            <a:pPr rtl="0"/>
            <a:r>
              <a:rPr lang="en-US" sz="1200" b="0" i="1" u="none" strike="noStrike" kern="1200" baseline="0" dirty="0">
                <a:solidFill>
                  <a:schemeClr val="tx1"/>
                </a:solidFill>
                <a:latin typeface="+mn-lt"/>
                <a:ea typeface="+mn-ea"/>
                <a:cs typeface="+mn-cs"/>
              </a:rPr>
              <a:t>Yea, though I walk through the valley of the shadow of death, I will fear no evil; For You are with me; Your rod and Your staff, they comfort me.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Psalms 23:4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In this scripture we can readily see David’s Love, Trust, and Faith in the Lord God.</a:t>
            </a:r>
          </a:p>
          <a:p>
            <a:pPr rtl="0"/>
            <a:r>
              <a:rPr lang="en-US" sz="1200" b="0" i="0" u="none" strike="noStrike" kern="1200" baseline="0" dirty="0">
                <a:solidFill>
                  <a:schemeClr val="tx1"/>
                </a:solidFill>
                <a:latin typeface="+mn-lt"/>
                <a:ea typeface="+mn-ea"/>
                <a:cs typeface="+mn-cs"/>
              </a:rPr>
              <a:t>        b. As a descendant in the blood line of Christ, David had the protection of God’s promise to the faithful followers of His commandments.</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7. </a:t>
            </a:r>
            <a:r>
              <a:rPr lang="en-US" sz="1200" b="1" i="0" u="none" strike="noStrike" kern="1200" baseline="0" dirty="0">
                <a:solidFill>
                  <a:schemeClr val="tx1"/>
                </a:solidFill>
                <a:latin typeface="+mn-lt"/>
                <a:ea typeface="+mn-ea"/>
                <a:cs typeface="+mn-cs"/>
              </a:rPr>
              <a:t>Isaiah 41:10 </a:t>
            </a:r>
            <a:r>
              <a:rPr lang="en-US" sz="1200" b="0" i="0" u="none" strike="noStrike" kern="1200" baseline="0" dirty="0">
                <a:solidFill>
                  <a:schemeClr val="tx1"/>
                </a:solidFill>
                <a:latin typeface="+mn-lt"/>
                <a:ea typeface="+mn-ea"/>
                <a:cs typeface="+mn-cs"/>
              </a:rPr>
              <a:t>– The Remnant in captivity</a:t>
            </a:r>
          </a:p>
          <a:p>
            <a:pPr rtl="0"/>
            <a:r>
              <a:rPr lang="en-US" sz="1200" b="0" i="1" u="none" strike="noStrike" kern="1200" baseline="0" dirty="0">
                <a:solidFill>
                  <a:schemeClr val="tx1"/>
                </a:solidFill>
                <a:latin typeface="+mn-lt"/>
                <a:ea typeface="+mn-ea"/>
                <a:cs typeface="+mn-cs"/>
              </a:rPr>
              <a:t>Fear not, for I am with you; Be not dismayed, for I am your God. I will strengthen you, Yes, I will help you, I will uphold you with My righteous right hand.'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41:10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The remnant in captivity knew and believed God and they held his word close their hearts.</a:t>
            </a:r>
          </a:p>
          <a:p>
            <a:pPr rtl="0"/>
            <a:r>
              <a:rPr lang="en-US" sz="1200" b="0" i="1" u="none" strike="noStrike" kern="1200" baseline="0" dirty="0">
                <a:solidFill>
                  <a:schemeClr val="tx1"/>
                </a:solidFill>
                <a:latin typeface="+mn-lt"/>
                <a:ea typeface="+mn-ea"/>
                <a:cs typeface="+mn-cs"/>
              </a:rPr>
              <a:t>You whom I have taken from the ends of the earth, And called from its farthest regions, And said to you, 'You are My servant, I have chosen you and have not cast you away: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41:9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It may have not been in their lifetime, so they endeavored to insure their children were taught to love God.</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8. </a:t>
            </a:r>
            <a:r>
              <a:rPr lang="en-US" sz="1200" b="1" i="0" u="none" strike="noStrike" kern="1200" baseline="0" dirty="0">
                <a:solidFill>
                  <a:schemeClr val="tx1"/>
                </a:solidFill>
                <a:latin typeface="+mn-lt"/>
                <a:ea typeface="+mn-ea"/>
                <a:cs typeface="+mn-cs"/>
              </a:rPr>
              <a:t>Isaiah 51: 12-13 </a:t>
            </a:r>
            <a:r>
              <a:rPr lang="en-US" sz="1200" b="0" i="0" u="none" strike="noStrike" kern="1200" baseline="0" dirty="0">
                <a:solidFill>
                  <a:schemeClr val="tx1"/>
                </a:solidFill>
                <a:latin typeface="+mn-lt"/>
                <a:ea typeface="+mn-ea"/>
                <a:cs typeface="+mn-cs"/>
              </a:rPr>
              <a:t>– the exiles</a:t>
            </a:r>
          </a:p>
          <a:p>
            <a:pPr rtl="0"/>
            <a:r>
              <a:rPr lang="en-US" sz="1200" b="0" i="1" u="none" strike="noStrike" kern="1200" baseline="0" dirty="0">
                <a:solidFill>
                  <a:schemeClr val="tx1"/>
                </a:solidFill>
                <a:latin typeface="+mn-lt"/>
                <a:ea typeface="+mn-ea"/>
                <a:cs typeface="+mn-cs"/>
              </a:rPr>
              <a:t>"I, even I, am He who comforts you. </a:t>
            </a:r>
            <a:r>
              <a:rPr lang="en-US" sz="1200" b="1" i="1" u="none" strike="noStrike" kern="1200" baseline="0" dirty="0">
                <a:solidFill>
                  <a:schemeClr val="tx1"/>
                </a:solidFill>
                <a:latin typeface="+mn-lt"/>
                <a:ea typeface="+mn-ea"/>
                <a:cs typeface="+mn-cs"/>
              </a:rPr>
              <a:t>Who are you that you should be afraid Of a man who will die</a:t>
            </a:r>
            <a:r>
              <a:rPr lang="en-US" sz="1200" b="0" i="1" u="none" strike="noStrike" kern="1200" baseline="0" dirty="0">
                <a:solidFill>
                  <a:schemeClr val="tx1"/>
                </a:solidFill>
                <a:latin typeface="+mn-lt"/>
                <a:ea typeface="+mn-ea"/>
                <a:cs typeface="+mn-cs"/>
              </a:rPr>
              <a:t>, And of the son of a man who will be made like grass? And you forget the LORD your Maker, Who stretched out the heavens And laid the foundations of the earth; You have feared continually every day Because of the fury of the oppressor, When he has prepared to destroy. And where is the fury of the oppressor?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Isaiah 51:12-13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Isaiah wanted to comfort those in exile and remind them of who they were to place their faith in, and that was in the promises from the Lord. </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9. </a:t>
            </a:r>
            <a:r>
              <a:rPr lang="en-US" sz="1200" b="1" i="0" u="none" strike="noStrike" kern="1200" baseline="0" dirty="0">
                <a:solidFill>
                  <a:schemeClr val="tx1"/>
                </a:solidFill>
                <a:latin typeface="+mn-lt"/>
                <a:ea typeface="+mn-ea"/>
                <a:cs typeface="+mn-cs"/>
              </a:rPr>
              <a:t>Heb 13:6 </a:t>
            </a:r>
            <a:r>
              <a:rPr lang="en-US" sz="1200" b="0" i="0" u="none" strike="noStrike" kern="1200" baseline="0" dirty="0">
                <a:solidFill>
                  <a:schemeClr val="tx1"/>
                </a:solidFill>
                <a:latin typeface="+mn-lt"/>
                <a:ea typeface="+mn-ea"/>
                <a:cs typeface="+mn-cs"/>
              </a:rPr>
              <a:t>– As Christians</a:t>
            </a:r>
          </a:p>
          <a:p>
            <a:pPr rtl="0"/>
            <a:r>
              <a:rPr lang="en-US" sz="1200" b="0" i="1" u="none" strike="noStrike" kern="1200" baseline="0" dirty="0">
                <a:solidFill>
                  <a:schemeClr val="tx1"/>
                </a:solidFill>
                <a:latin typeface="+mn-lt"/>
                <a:ea typeface="+mn-ea"/>
                <a:cs typeface="+mn-cs"/>
              </a:rPr>
              <a:t>So we may boldly say: "THE LORD IS MY HELPER; I WILL NOT FEAR. WHAT CAN MAN DO TO 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13:6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As sons in the New Israel, we are also afforded the same protection so long as we obey his will.</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0" i="0" u="none" strike="noStrike" kern="1200" baseline="0" dirty="0">
                <a:solidFill>
                  <a:schemeClr val="tx1"/>
                </a:solidFill>
                <a:latin typeface="+mn-lt"/>
                <a:ea typeface="+mn-ea"/>
                <a:cs typeface="+mn-cs"/>
              </a:rPr>
              <a:t>    10. We need to Focus on Jesus </a:t>
            </a:r>
          </a:p>
          <a:p>
            <a:pPr rtl="0"/>
            <a:r>
              <a:rPr lang="en-US" sz="1200" b="0" i="0" u="none" strike="noStrike" kern="1200" baseline="0" dirty="0">
                <a:solidFill>
                  <a:schemeClr val="tx1"/>
                </a:solidFill>
                <a:latin typeface="+mn-lt"/>
                <a:ea typeface="+mn-ea"/>
                <a:cs typeface="+mn-cs"/>
              </a:rPr>
              <a:t>looking unto Jesus, the author and finisher of our faith, who for the joy that was set before Him endured the cross, despising the shame, and has sat down at the right hand of the throne of God.  (</a:t>
            </a:r>
            <a:r>
              <a:rPr lang="en-US" sz="1200" b="1" i="0" u="none" strike="noStrike" kern="1200" baseline="0" dirty="0">
                <a:solidFill>
                  <a:schemeClr val="tx1"/>
                </a:solidFill>
                <a:latin typeface="+mn-lt"/>
                <a:ea typeface="+mn-ea"/>
                <a:cs typeface="+mn-cs"/>
              </a:rPr>
              <a:t>Hebrews 12:2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God kept His promise to His Son and He will keep His promise to us through our coming to Him.</a:t>
            </a:r>
          </a:p>
          <a:p>
            <a:pPr rtl="0"/>
            <a:r>
              <a:rPr lang="en-US" sz="1200" b="0" i="0" u="none" strike="noStrike" kern="1200" baseline="0" dirty="0">
                <a:solidFill>
                  <a:schemeClr val="tx1"/>
                </a:solidFill>
                <a:latin typeface="+mn-lt"/>
                <a:ea typeface="+mn-ea"/>
                <a:cs typeface="+mn-cs"/>
              </a:rPr>
              <a:t>        b. God is with us and no one can oppose us.</a:t>
            </a:r>
            <a:endParaRPr lang="en-US" dirty="0"/>
          </a:p>
        </p:txBody>
      </p:sp>
      <p:sp>
        <p:nvSpPr>
          <p:cNvPr id="4" name="Slide Number Placeholder 3"/>
          <p:cNvSpPr>
            <a:spLocks noGrp="1"/>
          </p:cNvSpPr>
          <p:nvPr>
            <p:ph type="sldNum" sz="quarter" idx="5"/>
          </p:nvPr>
        </p:nvSpPr>
        <p:spPr/>
        <p:txBody>
          <a:bodyPr/>
          <a:lstStyle/>
          <a:p>
            <a:fld id="{CCF3EC96-FD8A-45EC-B5C3-341E5C3F8F3B}" type="slidenum">
              <a:rPr lang="en-US" smtClean="0"/>
              <a:t>4</a:t>
            </a:fld>
            <a:endParaRPr lang="en-US"/>
          </a:p>
        </p:txBody>
      </p:sp>
    </p:spTree>
    <p:extLst>
      <p:ext uri="{BB962C8B-B14F-4D97-AF65-F5344CB8AC3E}">
        <p14:creationId xmlns:p14="http://schemas.microsoft.com/office/powerpoint/2010/main" val="2340050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The second question, who can accuse us? (</a:t>
            </a:r>
            <a:r>
              <a:rPr lang="en-US" altLang="en-US" b="1" dirty="0">
                <a:latin typeface="Times New Roman" panose="02020603050405020304" pitchFamily="18" charset="0"/>
                <a:cs typeface="Times New Roman" panose="02020603050405020304" pitchFamily="18" charset="0"/>
              </a:rPr>
              <a:t>Rom. 8:33,34</a:t>
            </a:r>
            <a:r>
              <a:rPr lang="en-US" altLang="en-US" dirty="0">
                <a:latin typeface="Times New Roman" panose="02020603050405020304" pitchFamily="18" charset="0"/>
                <a:cs typeface="Times New Roman" panose="02020603050405020304" pitchFamily="18" charset="0"/>
              </a:rPr>
              <a:t>)</a:t>
            </a:r>
          </a:p>
          <a:p>
            <a:pPr rtl="0"/>
            <a:r>
              <a:rPr lang="en-US" sz="1200" b="1" i="1" u="none" strike="noStrike" kern="1200" baseline="0" dirty="0">
                <a:solidFill>
                  <a:schemeClr val="tx1"/>
                </a:solidFill>
                <a:latin typeface="+mn-lt"/>
                <a:ea typeface="+mn-ea"/>
                <a:cs typeface="+mn-cs"/>
              </a:rPr>
              <a:t>Who shall bring a charge against God's elect?</a:t>
            </a:r>
            <a:r>
              <a:rPr lang="en-US" sz="1200" b="0" i="1" u="none" strike="noStrike" kern="1200" baseline="0" dirty="0">
                <a:solidFill>
                  <a:schemeClr val="tx1"/>
                </a:solidFill>
                <a:latin typeface="+mn-lt"/>
                <a:ea typeface="+mn-ea"/>
                <a:cs typeface="+mn-cs"/>
              </a:rPr>
              <a:t> It is God who justifies. </a:t>
            </a:r>
            <a:r>
              <a:rPr lang="en-US" sz="1200" b="1" i="1" u="none" strike="noStrike" kern="1200" baseline="0" dirty="0">
                <a:solidFill>
                  <a:schemeClr val="tx1"/>
                </a:solidFill>
                <a:latin typeface="+mn-lt"/>
                <a:ea typeface="+mn-ea"/>
                <a:cs typeface="+mn-cs"/>
              </a:rPr>
              <a:t>Who is he who condemns? </a:t>
            </a:r>
            <a:r>
              <a:rPr lang="en-US" sz="1200" b="0" i="1" u="none" strike="noStrike" kern="1200" baseline="0" dirty="0">
                <a:solidFill>
                  <a:schemeClr val="tx1"/>
                </a:solidFill>
                <a:latin typeface="+mn-lt"/>
                <a:ea typeface="+mn-ea"/>
                <a:cs typeface="+mn-cs"/>
              </a:rPr>
              <a:t>It is Christ who died, and furthermore is also risen, who is even at the right hand of God, </a:t>
            </a:r>
            <a:r>
              <a:rPr lang="en-US" sz="1200" b="1" i="1" u="none" strike="noStrike" kern="1200" baseline="0" dirty="0">
                <a:solidFill>
                  <a:schemeClr val="tx1"/>
                </a:solidFill>
                <a:latin typeface="+mn-lt"/>
                <a:ea typeface="+mn-ea"/>
                <a:cs typeface="+mn-cs"/>
              </a:rPr>
              <a:t>who also makes intercession for us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8:33-34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endParaRPr lang="en-US" altLang="en-US" dirty="0">
              <a:latin typeface="Times New Roman" panose="02020603050405020304" pitchFamily="18" charset="0"/>
              <a:cs typeface="Times New Roman" panose="02020603050405020304" pitchFamily="18" charset="0"/>
            </a:endParaRPr>
          </a:p>
          <a:p>
            <a:r>
              <a:rPr lang="en-US" altLang="en-US" sz="2800" dirty="0">
                <a:cs typeface="Times New Roman" panose="02020603050405020304" pitchFamily="18" charset="0"/>
              </a:rPr>
              <a:t>    2. Can </a:t>
            </a:r>
            <a:r>
              <a:rPr lang="en-US" altLang="en-US" sz="2800" b="1" dirty="0">
                <a:cs typeface="Times New Roman" panose="02020603050405020304" pitchFamily="18" charset="0"/>
              </a:rPr>
              <a:t>Satan</a:t>
            </a:r>
            <a:r>
              <a:rPr lang="en-US" altLang="en-US" sz="2800" dirty="0">
                <a:cs typeface="Times New Roman" panose="02020603050405020304" pitchFamily="18" charset="0"/>
              </a:rPr>
              <a:t> accuse us?</a:t>
            </a:r>
          </a:p>
          <a:p>
            <a:pPr rtl="0"/>
            <a:r>
              <a:rPr lang="en-US" sz="1200" b="0" i="1" u="none" strike="noStrike" kern="1200" baseline="0" dirty="0">
                <a:solidFill>
                  <a:schemeClr val="tx1"/>
                </a:solidFill>
                <a:latin typeface="+mn-lt"/>
                <a:ea typeface="+mn-ea"/>
                <a:cs typeface="+mn-cs"/>
              </a:rPr>
              <a:t>Then I heard a loud voice saying in heaven, "Now salvation, and strength, and the kingdom of our God, and the power of His Christ have come, </a:t>
            </a:r>
            <a:r>
              <a:rPr lang="en-US" sz="1200" b="1" i="1" u="none" strike="noStrike" kern="1200" baseline="0" dirty="0">
                <a:solidFill>
                  <a:schemeClr val="tx1"/>
                </a:solidFill>
                <a:latin typeface="+mn-lt"/>
                <a:ea typeface="+mn-ea"/>
                <a:cs typeface="+mn-cs"/>
              </a:rPr>
              <a:t>for the accuser of our brethren</a:t>
            </a:r>
            <a:r>
              <a:rPr lang="en-US" sz="1200" b="0" i="1" u="none" strike="noStrike" kern="1200" baseline="0" dirty="0">
                <a:solidFill>
                  <a:schemeClr val="tx1"/>
                </a:solidFill>
                <a:latin typeface="+mn-lt"/>
                <a:ea typeface="+mn-ea"/>
                <a:cs typeface="+mn-cs"/>
              </a:rPr>
              <a:t>, who accused them before our God day and night, </a:t>
            </a:r>
            <a:r>
              <a:rPr lang="en-US" sz="1200" b="1" i="1" u="none" strike="noStrike" kern="1200" baseline="0" dirty="0">
                <a:solidFill>
                  <a:schemeClr val="tx1"/>
                </a:solidFill>
                <a:latin typeface="+mn-lt"/>
                <a:ea typeface="+mn-ea"/>
                <a:cs typeface="+mn-cs"/>
              </a:rPr>
              <a:t>has been cast down</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Revelation 12:10</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Everyday, Satan has accusations to bring to God about all of us.</a:t>
            </a:r>
          </a:p>
          <a:p>
            <a:pPr rtl="0"/>
            <a:r>
              <a:rPr lang="en-US" sz="1200" b="0" i="0" u="none" strike="noStrike" kern="1200" baseline="0" dirty="0">
                <a:solidFill>
                  <a:schemeClr val="tx1"/>
                </a:solidFill>
                <a:latin typeface="+mn-lt"/>
                <a:ea typeface="+mn-ea"/>
                <a:cs typeface="+mn-cs"/>
              </a:rPr>
              <a:t>        b. But the power of Christ is there and the truth of His power to save us is shown in </a:t>
            </a:r>
            <a:r>
              <a:rPr lang="en-US" sz="1200" b="1" i="0" u="none" strike="noStrike" kern="1200" baseline="0" dirty="0">
                <a:solidFill>
                  <a:schemeClr val="tx1"/>
                </a:solidFill>
                <a:latin typeface="+mn-lt"/>
                <a:ea typeface="+mn-ea"/>
                <a:cs typeface="+mn-cs"/>
              </a:rPr>
              <a:t>1 John 1:7</a:t>
            </a:r>
            <a:r>
              <a:rPr lang="en-US" sz="1200" b="0" i="0" u="none" strike="noStrike" kern="1200" baseline="0" dirty="0">
                <a:solidFill>
                  <a:schemeClr val="tx1"/>
                </a:solidFill>
                <a:latin typeface="+mn-lt"/>
                <a:ea typeface="+mn-ea"/>
                <a:cs typeface="+mn-cs"/>
              </a:rPr>
              <a:t>, if we ask for forgiveness and repent of our sins.</a:t>
            </a:r>
          </a:p>
          <a:p>
            <a:pPr rtl="0"/>
            <a:r>
              <a:rPr lang="en-US" sz="1200" b="0" i="1" u="none" strike="noStrike" kern="1200" baseline="0" dirty="0">
                <a:solidFill>
                  <a:schemeClr val="tx1"/>
                </a:solidFill>
                <a:latin typeface="+mn-lt"/>
                <a:ea typeface="+mn-ea"/>
                <a:cs typeface="+mn-cs"/>
              </a:rPr>
              <a:t>But if we walk in the light as He is in the light, we have fellowship with one another, and </a:t>
            </a:r>
            <a:r>
              <a:rPr lang="en-US" sz="1200" b="1" i="1" u="none" strike="noStrike" kern="1200" baseline="0" dirty="0">
                <a:solidFill>
                  <a:schemeClr val="tx1"/>
                </a:solidFill>
                <a:latin typeface="+mn-lt"/>
                <a:ea typeface="+mn-ea"/>
                <a:cs typeface="+mn-cs"/>
              </a:rPr>
              <a:t>the blood of Jesus Christ His Son cleanses us from all sin</a:t>
            </a:r>
            <a:r>
              <a:rPr lang="en-US" sz="1200" b="0" i="1"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 John 1:7</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Now there was a day when the sons of God came to present themselves before the LORD, and Satan also came among them.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Job 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It is true that we will be accused; because we have free will - Satan will be testing us - just as he tested Job.</a:t>
            </a:r>
          </a:p>
          <a:p>
            <a:pPr rtl="0"/>
            <a:r>
              <a:rPr lang="en-US" sz="1200" b="0" i="0" u="none" strike="noStrike" kern="1200" baseline="0" dirty="0">
                <a:solidFill>
                  <a:schemeClr val="tx1"/>
                </a:solidFill>
                <a:latin typeface="+mn-lt"/>
                <a:ea typeface="+mn-ea"/>
                <a:cs typeface="+mn-cs"/>
              </a:rPr>
              <a:t>        b. But God has provided a way for us to avoid temptation.</a:t>
            </a:r>
          </a:p>
          <a:p>
            <a:pPr rtl="0"/>
            <a:r>
              <a:rPr lang="en-US" sz="1200" b="0" i="1" u="none" strike="noStrike" kern="1200" baseline="0" dirty="0">
                <a:solidFill>
                  <a:schemeClr val="tx1"/>
                </a:solidFill>
                <a:latin typeface="+mn-lt"/>
                <a:ea typeface="+mn-ea"/>
                <a:cs typeface="+mn-cs"/>
              </a:rPr>
              <a:t>No temptation has overtaken you except such as is common to man; but God is faithful, </a:t>
            </a:r>
            <a:r>
              <a:rPr lang="en-US" sz="1200" b="1" i="1" u="none" strike="noStrike" kern="1200" baseline="0" dirty="0">
                <a:solidFill>
                  <a:schemeClr val="tx1"/>
                </a:solidFill>
                <a:latin typeface="+mn-lt"/>
                <a:ea typeface="+mn-ea"/>
                <a:cs typeface="+mn-cs"/>
              </a:rPr>
              <a:t>who will not allow you to be tempted beyond what you are able</a:t>
            </a:r>
            <a:r>
              <a:rPr lang="en-US" sz="1200" b="0" i="1" u="none" strike="noStrike" kern="1200" baseline="0" dirty="0">
                <a:solidFill>
                  <a:schemeClr val="tx1"/>
                </a:solidFill>
                <a:latin typeface="+mn-lt"/>
                <a:ea typeface="+mn-ea"/>
                <a:cs typeface="+mn-cs"/>
              </a:rPr>
              <a:t>, but with the temptation will also </a:t>
            </a:r>
            <a:r>
              <a:rPr lang="en-US" sz="1200" b="1" i="1" u="none" strike="noStrike" kern="1200" baseline="0" dirty="0">
                <a:solidFill>
                  <a:schemeClr val="tx1"/>
                </a:solidFill>
                <a:latin typeface="+mn-lt"/>
                <a:ea typeface="+mn-ea"/>
                <a:cs typeface="+mn-cs"/>
              </a:rPr>
              <a:t>make the way of escape</a:t>
            </a:r>
            <a:r>
              <a:rPr lang="en-US" sz="1200" b="0" i="1" u="none" strike="noStrike" kern="1200" baseline="0" dirty="0">
                <a:solidFill>
                  <a:schemeClr val="tx1"/>
                </a:solidFill>
                <a:latin typeface="+mn-lt"/>
                <a:ea typeface="+mn-ea"/>
                <a:cs typeface="+mn-cs"/>
              </a:rPr>
              <a:t>, that you may be able to bear it.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Corinthians 10:13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c. Tempted yes! But not without a way to escape the snare of the devil.</a:t>
            </a:r>
          </a:p>
          <a:p>
            <a:pPr rtl="0"/>
            <a:r>
              <a:rPr lang="en-US" sz="1200" b="0" i="0" u="none" strike="noStrike" kern="1200" baseline="0" dirty="0">
                <a:solidFill>
                  <a:schemeClr val="tx1"/>
                </a:solidFill>
                <a:latin typeface="+mn-lt"/>
                <a:ea typeface="+mn-ea"/>
                <a:cs typeface="+mn-cs"/>
              </a:rPr>
              <a:t>        d. If you fall for Satan’s snare, it is by your choice and truly repentance and prayer are needed. </a:t>
            </a:r>
          </a:p>
          <a:p>
            <a:pPr rtl="0"/>
            <a:r>
              <a:rPr lang="en-US" sz="1200" b="0" i="1" u="none" strike="noStrike" kern="1200" baseline="0" dirty="0">
                <a:solidFill>
                  <a:schemeClr val="tx1"/>
                </a:solidFill>
                <a:latin typeface="+mn-lt"/>
                <a:ea typeface="+mn-ea"/>
                <a:cs typeface="+mn-cs"/>
              </a:rPr>
              <a:t>Repent therefore of this your wickedness, and pray God if perhaps the thought of your heart may be forgiven you.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8:22</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Then he showed me Joshua the high priest standing before the Angel of the LORD, and Satan standing at his right hand to oppose him.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Zechariah 3:1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Yes, Satan will be there to prosecute you before God. </a:t>
            </a:r>
          </a:p>
          <a:p>
            <a:pPr rtl="0"/>
            <a:r>
              <a:rPr lang="en-US" sz="1200" b="0" i="0" u="none" strike="noStrike" kern="1200" baseline="0" dirty="0">
                <a:solidFill>
                  <a:schemeClr val="tx1"/>
                </a:solidFill>
                <a:latin typeface="+mn-lt"/>
                <a:ea typeface="+mn-ea"/>
                <a:cs typeface="+mn-cs"/>
              </a:rPr>
              <a:t>        b. As a child of God, Christ will be there to make intercession for you and to tell of your atonement by His blood. </a:t>
            </a:r>
            <a:endParaRPr lang="en-US" altLang="en-US" sz="2800" dirty="0">
              <a:cs typeface="Times New Roman" panose="02020603050405020304" pitchFamily="18" charset="0"/>
            </a:endParaRPr>
          </a:p>
          <a:p>
            <a:pPr lvl="0"/>
            <a:r>
              <a:rPr lang="en-US" altLang="en-US" sz="2400" dirty="0">
                <a:cs typeface="Times New Roman" panose="02020603050405020304" pitchFamily="18" charset="0"/>
              </a:rPr>
              <a:t>&gt;&gt;&gt;&gt;&gt;&gt;&gt;&gt;&gt;&gt;&gt;&gt;&gt;&gt;&gt;&gt;&gt;&gt;&gt;&gt;&gt;&gt;&gt;&gt;&gt;</a:t>
            </a:r>
          </a:p>
          <a:p>
            <a:r>
              <a:rPr lang="en-US" altLang="en-US" sz="2800" dirty="0">
                <a:cs typeface="Times New Roman" panose="02020603050405020304" pitchFamily="18" charset="0"/>
              </a:rPr>
              <a:t>    3. Can our </a:t>
            </a:r>
            <a:r>
              <a:rPr lang="en-US" altLang="en-US" sz="2800" b="1" dirty="0">
                <a:cs typeface="Times New Roman" panose="02020603050405020304" pitchFamily="18" charset="0"/>
              </a:rPr>
              <a:t>enemies</a:t>
            </a:r>
            <a:r>
              <a:rPr lang="en-US" altLang="en-US" sz="2800" dirty="0">
                <a:cs typeface="Times New Roman" panose="02020603050405020304" pitchFamily="18" charset="0"/>
              </a:rPr>
              <a:t> accuse us? </a:t>
            </a:r>
          </a:p>
          <a:p>
            <a:pPr rtl="0"/>
            <a:r>
              <a:rPr lang="en-US" sz="1200" b="0" i="1" u="none" strike="noStrike" kern="1200" baseline="0" dirty="0">
                <a:solidFill>
                  <a:schemeClr val="tx1"/>
                </a:solidFill>
                <a:latin typeface="+mn-lt"/>
                <a:ea typeface="+mn-ea"/>
                <a:cs typeface="+mn-cs"/>
              </a:rPr>
              <a:t>Now when they heard this, they were full of wrath and cried out, saying, "Great is Diana of the Ephesians!" So the whole city was filled with confusion, and rushed into the theater with one accord, having seized Gaius and Aristarchus, Macedonians, Paul's travel companions.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Acts 19:28-29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All of the idol craftsmen of Ephesus accused Paul and his brethren who were with him in Ephesus and caused a riot around him.</a:t>
            </a:r>
          </a:p>
          <a:p>
            <a:pPr rtl="0"/>
            <a:r>
              <a:rPr lang="en-US" sz="1200" b="0" i="0" u="none" strike="noStrike" kern="1200" baseline="0" dirty="0">
                <a:solidFill>
                  <a:schemeClr val="tx1"/>
                </a:solidFill>
                <a:latin typeface="+mn-lt"/>
                <a:ea typeface="+mn-ea"/>
                <a:cs typeface="+mn-cs"/>
              </a:rPr>
              <a:t>        b. It reminds me of the Kavanaugh hearings that are going on in our Senate this week.</a:t>
            </a:r>
          </a:p>
          <a:p>
            <a:pPr rtl="0"/>
            <a:r>
              <a:rPr lang="en-US" sz="1200" b="0" i="0" u="none" strike="noStrike" kern="1200" baseline="0" dirty="0">
                <a:solidFill>
                  <a:schemeClr val="tx1"/>
                </a:solidFill>
                <a:latin typeface="+mn-lt"/>
                <a:ea typeface="+mn-ea"/>
                <a:cs typeface="+mn-cs"/>
              </a:rPr>
              <a:t>        c. Yes, your enemies can accuse you.</a:t>
            </a:r>
          </a:p>
          <a:p>
            <a:r>
              <a:rPr lang="en-US" altLang="en-US" sz="2800" dirty="0">
                <a:cs typeface="Times New Roman" panose="02020603050405020304" pitchFamily="18" charset="0"/>
              </a:rPr>
              <a:t>&gt;&gt;&gt;&gt;&gt;&gt;&gt;&gt;&gt;&gt;&gt;&gt;&gt;&gt;&gt;&gt;&gt;&gt;&gt;&gt;&gt;&gt;&gt;&gt;&gt;</a:t>
            </a:r>
          </a:p>
          <a:p>
            <a:r>
              <a:rPr lang="en-US" altLang="en-US" sz="2800" dirty="0">
                <a:cs typeface="Times New Roman" panose="02020603050405020304" pitchFamily="18" charset="0"/>
              </a:rPr>
              <a:t>    4. Can </a:t>
            </a:r>
            <a:r>
              <a:rPr lang="en-US" altLang="en-US" sz="2800" b="1" dirty="0">
                <a:cs typeface="Times New Roman" panose="02020603050405020304" pitchFamily="18" charset="0"/>
              </a:rPr>
              <a:t>God </a:t>
            </a:r>
            <a:r>
              <a:rPr lang="en-US" altLang="en-US" sz="2800" dirty="0">
                <a:cs typeface="Times New Roman" panose="02020603050405020304" pitchFamily="18" charset="0"/>
              </a:rPr>
              <a:t>accuse us? </a:t>
            </a:r>
          </a:p>
          <a:p>
            <a:pPr rtl="0"/>
            <a:r>
              <a:rPr lang="en-US" sz="1200" b="0" i="1" u="none" strike="noStrike" kern="1200" baseline="0" dirty="0">
                <a:solidFill>
                  <a:schemeClr val="tx1"/>
                </a:solidFill>
                <a:latin typeface="+mn-lt"/>
                <a:ea typeface="+mn-ea"/>
                <a:cs typeface="+mn-cs"/>
              </a:rPr>
              <a:t>Who shall bring a charge against God's elect? It is God who justifies. Who is he who condemns? It is Christ who died, and furthermore is also risen, who is even at the right hand of God, who also makes intercession for us.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8:33-34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God is the judge, God is the justifier, </a:t>
            </a:r>
            <a:r>
              <a:rPr lang="en-US" sz="1200" b="1" i="0" u="none" strike="noStrike" kern="1200" baseline="0" dirty="0">
                <a:solidFill>
                  <a:schemeClr val="tx1"/>
                </a:solidFill>
                <a:latin typeface="+mn-lt"/>
                <a:ea typeface="+mn-ea"/>
                <a:cs typeface="+mn-cs"/>
              </a:rPr>
              <a:t>not the accuser</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We have a </a:t>
            </a:r>
            <a:r>
              <a:rPr lang="en-US" sz="1200" b="1" i="0" u="none" strike="noStrike" kern="1200" baseline="0" dirty="0">
                <a:solidFill>
                  <a:schemeClr val="tx1"/>
                </a:solidFill>
                <a:latin typeface="+mn-lt"/>
                <a:ea typeface="+mn-ea"/>
                <a:cs typeface="+mn-cs"/>
              </a:rPr>
              <a:t>defender</a:t>
            </a:r>
            <a:r>
              <a:rPr lang="en-US" sz="1200" b="0" i="0" u="none" strike="noStrike" kern="1200" baseline="0" dirty="0">
                <a:solidFill>
                  <a:schemeClr val="tx1"/>
                </a:solidFill>
                <a:latin typeface="+mn-lt"/>
                <a:ea typeface="+mn-ea"/>
                <a:cs typeface="+mn-cs"/>
              </a:rPr>
              <a:t> in His Son who has shed His blood for our sins, He will defend God’s elect against all charges.</a:t>
            </a:r>
          </a:p>
          <a:p>
            <a:pPr rtl="0"/>
            <a:r>
              <a:rPr lang="en-US" sz="1200" b="0" i="1" u="none" strike="noStrike" kern="1200" baseline="0" dirty="0">
                <a:solidFill>
                  <a:schemeClr val="tx1"/>
                </a:solidFill>
                <a:latin typeface="+mn-lt"/>
                <a:ea typeface="+mn-ea"/>
                <a:cs typeface="+mn-cs"/>
              </a:rPr>
              <a:t>He will again have compassion on us, And will subdue our iniquities. You will cast all our sins Into the depths of the sea.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Micah 7:19</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c. Yes, that is under the old law, but God’s word never changes.</a:t>
            </a:r>
          </a:p>
          <a:p>
            <a:pPr rtl="0"/>
            <a:r>
              <a:rPr lang="en-US" sz="1200" b="0" i="1" u="none" strike="noStrike" kern="1200" baseline="0" dirty="0">
                <a:solidFill>
                  <a:schemeClr val="tx1"/>
                </a:solidFill>
                <a:latin typeface="+mn-lt"/>
                <a:ea typeface="+mn-ea"/>
                <a:cs typeface="+mn-cs"/>
              </a:rPr>
              <a:t>FOR I WILL BE MERCIFUL TO THEIR UNRIGHTEOUSNESS, AND </a:t>
            </a:r>
            <a:r>
              <a:rPr lang="en-US" sz="1200" b="1" i="1" u="none" strike="noStrike" kern="1200" baseline="0" dirty="0">
                <a:solidFill>
                  <a:schemeClr val="tx1"/>
                </a:solidFill>
                <a:latin typeface="+mn-lt"/>
                <a:ea typeface="+mn-ea"/>
                <a:cs typeface="+mn-cs"/>
              </a:rPr>
              <a:t>THEIR SINS AND THEIR LAWLESS DEEDS</a:t>
            </a:r>
            <a:r>
              <a:rPr lang="en-US" sz="1200" b="0" i="1" u="none" strike="noStrike" kern="1200" baseline="0" dirty="0">
                <a:solidFill>
                  <a:schemeClr val="tx1"/>
                </a:solidFill>
                <a:latin typeface="+mn-lt"/>
                <a:ea typeface="+mn-ea"/>
                <a:cs typeface="+mn-cs"/>
              </a:rPr>
              <a:t> I WILL REMEMBER NO MORE."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Hebrews 8:12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d. That forgiveness is repeated for our understanding.</a:t>
            </a:r>
          </a:p>
          <a:p>
            <a:pPr rtl="0"/>
            <a:r>
              <a:rPr lang="en-US" sz="1200" b="0" i="0" u="none" strike="noStrike" kern="1200" baseline="0" dirty="0">
                <a:solidFill>
                  <a:schemeClr val="tx1"/>
                </a:solidFill>
                <a:latin typeface="+mn-lt"/>
                <a:ea typeface="+mn-ea"/>
                <a:cs typeface="+mn-cs"/>
              </a:rPr>
              <a:t>then He adds, "THEIR SINS AND THEIR LAWLESS DEEDS I WILL REMEMBER NO MORE." (</a:t>
            </a:r>
            <a:r>
              <a:rPr lang="en-US" sz="1200" b="1" i="0" u="none" strike="noStrike" kern="1200" baseline="0" dirty="0">
                <a:solidFill>
                  <a:schemeClr val="tx1"/>
                </a:solidFill>
                <a:latin typeface="+mn-lt"/>
                <a:ea typeface="+mn-ea"/>
                <a:cs typeface="+mn-cs"/>
              </a:rPr>
              <a:t>Hebrews 10:17</a:t>
            </a:r>
            <a:r>
              <a:rPr lang="en-US" sz="1200" b="0" i="0" u="none" strike="noStrike" kern="1200" baseline="0" dirty="0">
                <a:solidFill>
                  <a:schemeClr val="tx1"/>
                </a:solidFill>
                <a:latin typeface="+mn-lt"/>
                <a:ea typeface="+mn-ea"/>
                <a:cs typeface="+mn-cs"/>
              </a:rPr>
              <a:t>)</a:t>
            </a:r>
            <a:endParaRPr lang="en-US" altLang="en-US" sz="2800" dirty="0">
              <a:cs typeface="Times New Roman" panose="02020603050405020304" pitchFamily="18" charset="0"/>
            </a:endParaRPr>
          </a:p>
          <a:p>
            <a:pPr lvl="0"/>
            <a:r>
              <a:rPr lang="en-US" altLang="en-US" sz="2400" dirty="0">
                <a:cs typeface="Times New Roman" panose="02020603050405020304" pitchFamily="18" charset="0"/>
              </a:rPr>
              <a:t>&gt;&gt;&gt;&gt;&gt;&gt;&gt;&gt;&gt;&gt;&gt;&gt;&gt;&gt;&gt;&gt;&gt;&gt;&gt;&gt;&gt;&gt;&gt;&gt;&gt;&gt;</a:t>
            </a:r>
          </a:p>
          <a:p>
            <a:r>
              <a:rPr lang="en-US" altLang="en-US" sz="2800" dirty="0">
                <a:cs typeface="Times New Roman" panose="02020603050405020304" pitchFamily="18" charset="0"/>
              </a:rPr>
              <a:t>    5. Can </a:t>
            </a:r>
            <a:r>
              <a:rPr lang="en-US" altLang="en-US" sz="2800" b="1" dirty="0">
                <a:cs typeface="Times New Roman" panose="02020603050405020304" pitchFamily="18" charset="0"/>
              </a:rPr>
              <a:t>Christ</a:t>
            </a:r>
            <a:r>
              <a:rPr lang="en-US" altLang="en-US" sz="2800" dirty="0">
                <a:cs typeface="Times New Roman" panose="02020603050405020304" pitchFamily="18" charset="0"/>
              </a:rPr>
              <a:t> accuse us?</a:t>
            </a:r>
          </a:p>
          <a:p>
            <a:pPr rtl="0"/>
            <a:r>
              <a:rPr lang="en-US" sz="1200" b="0" i="1" u="none" strike="noStrike" kern="1200" baseline="0" dirty="0">
                <a:solidFill>
                  <a:schemeClr val="tx1"/>
                </a:solidFill>
                <a:latin typeface="+mn-lt"/>
                <a:ea typeface="+mn-ea"/>
                <a:cs typeface="+mn-cs"/>
              </a:rPr>
              <a:t>because He has appointed a day on which He will judge the world in righteousness by the Man whom He has ordained. He has given assurance of this to all by raising Him from the dead."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Acts 17:31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a. </a:t>
            </a:r>
            <a:r>
              <a:rPr lang="en-US" sz="1200" b="1" i="0" u="none" strike="noStrike" kern="1200" baseline="0" dirty="0">
                <a:solidFill>
                  <a:schemeClr val="tx1"/>
                </a:solidFill>
                <a:latin typeface="+mn-lt"/>
                <a:ea typeface="+mn-ea"/>
                <a:cs typeface="+mn-cs"/>
              </a:rPr>
              <a:t>No He can’t!</a:t>
            </a:r>
            <a:r>
              <a:rPr lang="en-US" sz="1200" b="0" i="0" u="none" strike="noStrike" kern="1200" baseline="0" dirty="0">
                <a:solidFill>
                  <a:schemeClr val="tx1"/>
                </a:solidFill>
                <a:latin typeface="+mn-lt"/>
                <a:ea typeface="+mn-ea"/>
                <a:cs typeface="+mn-cs"/>
              </a:rPr>
              <a:t>  But woe unto those that He can accuses, and blessed are those that he defends.</a:t>
            </a:r>
          </a:p>
          <a:p>
            <a:pPr rtl="0"/>
            <a:r>
              <a:rPr lang="en-US" sz="1200" b="0" i="1" u="none" strike="noStrike" kern="1200" baseline="0" dirty="0">
                <a:solidFill>
                  <a:schemeClr val="tx1"/>
                </a:solidFill>
                <a:latin typeface="+mn-lt"/>
                <a:ea typeface="+mn-ea"/>
                <a:cs typeface="+mn-cs"/>
              </a:rPr>
              <a:t>Who is he who condemns? </a:t>
            </a:r>
            <a:r>
              <a:rPr lang="en-US" sz="1200" b="1" i="1" u="none" strike="noStrike" kern="1200" baseline="0" dirty="0">
                <a:solidFill>
                  <a:schemeClr val="tx1"/>
                </a:solidFill>
                <a:latin typeface="+mn-lt"/>
                <a:ea typeface="+mn-ea"/>
                <a:cs typeface="+mn-cs"/>
              </a:rPr>
              <a:t>It is Christ who died</a:t>
            </a:r>
            <a:r>
              <a:rPr lang="en-US" sz="1200" b="0" i="1" u="none" strike="noStrike" kern="1200" baseline="0" dirty="0">
                <a:solidFill>
                  <a:schemeClr val="tx1"/>
                </a:solidFill>
                <a:latin typeface="+mn-lt"/>
                <a:ea typeface="+mn-ea"/>
                <a:cs typeface="+mn-cs"/>
              </a:rPr>
              <a:t>, and furthermore is also risen, who is even at the right hand of God, </a:t>
            </a:r>
            <a:r>
              <a:rPr lang="en-US" sz="1200" b="1" i="1" u="none" strike="noStrike" kern="1200" baseline="0" dirty="0">
                <a:solidFill>
                  <a:schemeClr val="tx1"/>
                </a:solidFill>
                <a:latin typeface="+mn-lt"/>
                <a:ea typeface="+mn-ea"/>
                <a:cs typeface="+mn-cs"/>
              </a:rPr>
              <a:t>who also makes intercession for us</a:t>
            </a:r>
            <a:r>
              <a:rPr lang="en-US" sz="1200" b="0" i="1"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Romans 8:34</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b. Have no doubt that Jesus will judge all mankind, none are excepted from that Judgment Day.</a:t>
            </a:r>
          </a:p>
          <a:p>
            <a:pPr rtl="0"/>
            <a:r>
              <a:rPr lang="en-US" sz="1200" b="0" i="0" u="none" strike="noStrike" kern="1200" baseline="0" dirty="0">
                <a:solidFill>
                  <a:schemeClr val="tx1"/>
                </a:solidFill>
                <a:latin typeface="+mn-lt"/>
                <a:ea typeface="+mn-ea"/>
                <a:cs typeface="+mn-cs"/>
              </a:rPr>
              <a:t>"When the Son of Man comes in His glory, and all the holy angels with Him, then He will sit on the throne of His glory. All the nations will be gathered before Him, and </a:t>
            </a:r>
            <a:r>
              <a:rPr lang="en-US" sz="1200" b="1" i="0" u="none" strike="noStrike" kern="1200" baseline="0" dirty="0">
                <a:solidFill>
                  <a:schemeClr val="tx1"/>
                </a:solidFill>
                <a:latin typeface="+mn-lt"/>
                <a:ea typeface="+mn-ea"/>
                <a:cs typeface="+mn-cs"/>
              </a:rPr>
              <a:t>He will separate them one from another</a:t>
            </a:r>
            <a:r>
              <a:rPr lang="en-US" sz="1200" b="0" i="0" u="none" strike="noStrike" kern="1200" baseline="0" dirty="0">
                <a:solidFill>
                  <a:schemeClr val="tx1"/>
                </a:solidFill>
                <a:latin typeface="+mn-lt"/>
                <a:ea typeface="+mn-ea"/>
                <a:cs typeface="+mn-cs"/>
              </a:rPr>
              <a:t>, as a shepherd divides his sheep from the goats. (</a:t>
            </a:r>
            <a:r>
              <a:rPr lang="en-US" sz="1200" b="1" i="0" u="none" strike="noStrike" kern="1200" baseline="0" dirty="0">
                <a:solidFill>
                  <a:schemeClr val="tx1"/>
                </a:solidFill>
                <a:latin typeface="+mn-lt"/>
                <a:ea typeface="+mn-ea"/>
                <a:cs typeface="+mn-cs"/>
              </a:rPr>
              <a:t>Matthew 25:31-32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c. What about the doctrine that he is all merciful, and all forgiving, and would not condemn anyone to Hell?</a:t>
            </a:r>
          </a:p>
          <a:p>
            <a:pPr rtl="0"/>
            <a:r>
              <a:rPr lang="en-US" sz="1200" b="0" i="1" u="none" strike="noStrike" kern="1200" baseline="0" dirty="0">
                <a:solidFill>
                  <a:schemeClr val="tx1"/>
                </a:solidFill>
                <a:latin typeface="+mn-lt"/>
                <a:ea typeface="+mn-ea"/>
                <a:cs typeface="+mn-cs"/>
              </a:rPr>
              <a:t>"Then He will also say to those on the left hand, </a:t>
            </a:r>
            <a:r>
              <a:rPr lang="en-US" sz="1200" b="1" i="1" u="none" strike="noStrike" kern="1200" baseline="0" dirty="0">
                <a:solidFill>
                  <a:schemeClr val="tx1"/>
                </a:solidFill>
                <a:latin typeface="+mn-lt"/>
                <a:ea typeface="+mn-ea"/>
                <a:cs typeface="+mn-cs"/>
              </a:rPr>
              <a:t>'Depart from Me, you cursed</a:t>
            </a:r>
            <a:r>
              <a:rPr lang="en-US" sz="1200" b="0" i="1" u="none" strike="noStrike" kern="1200" baseline="0" dirty="0">
                <a:solidFill>
                  <a:schemeClr val="tx1"/>
                </a:solidFill>
                <a:latin typeface="+mn-lt"/>
                <a:ea typeface="+mn-ea"/>
                <a:cs typeface="+mn-cs"/>
              </a:rPr>
              <a:t>, into the </a:t>
            </a:r>
            <a:r>
              <a:rPr lang="en-US" sz="1200" b="1" i="1" u="none" strike="noStrike" kern="1200" baseline="0" dirty="0">
                <a:solidFill>
                  <a:schemeClr val="tx1"/>
                </a:solidFill>
                <a:latin typeface="+mn-lt"/>
                <a:ea typeface="+mn-ea"/>
                <a:cs typeface="+mn-cs"/>
              </a:rPr>
              <a:t>everlasting fire </a:t>
            </a:r>
            <a:r>
              <a:rPr lang="en-US" sz="1200" b="0" i="1" u="none" strike="noStrike" kern="1200" baseline="0" dirty="0">
                <a:solidFill>
                  <a:schemeClr val="tx1"/>
                </a:solidFill>
                <a:latin typeface="+mn-lt"/>
                <a:ea typeface="+mn-ea"/>
                <a:cs typeface="+mn-cs"/>
              </a:rPr>
              <a:t>prepared for the devil and his angels: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Matthew 25:41</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        d. They that teach such false doctrine will find themselves in with the goats on that day.</a:t>
            </a:r>
          </a:p>
          <a:p>
            <a:pPr rtl="0"/>
            <a:r>
              <a:rPr lang="en-US" sz="1200" b="0" i="1" u="none" strike="noStrike" kern="1200" baseline="0" dirty="0">
                <a:solidFill>
                  <a:schemeClr val="tx1"/>
                </a:solidFill>
                <a:latin typeface="+mn-lt"/>
                <a:ea typeface="+mn-ea"/>
                <a:cs typeface="+mn-cs"/>
              </a:rPr>
              <a:t>For we must all appear before the judgment seat of Christ, that each one may receive the things done in the body, according to what he has done, whether good or bad.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 Corinthians 5:10</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CCF3EC96-FD8A-45EC-B5C3-341E5C3F8F3B}" type="slidenum">
              <a:rPr lang="en-US" smtClean="0"/>
              <a:t>5</a:t>
            </a:fld>
            <a:endParaRPr lang="en-US"/>
          </a:p>
        </p:txBody>
      </p:sp>
    </p:spTree>
    <p:extLst>
      <p:ext uri="{BB962C8B-B14F-4D97-AF65-F5344CB8AC3E}">
        <p14:creationId xmlns:p14="http://schemas.microsoft.com/office/powerpoint/2010/main" val="11735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The third question, who can separate us? (</a:t>
            </a:r>
            <a:r>
              <a:rPr lang="en-US" altLang="en-US" b="1" dirty="0">
                <a:latin typeface="Times New Roman" panose="02020603050405020304" pitchFamily="18" charset="0"/>
                <a:cs typeface="Times New Roman" panose="02020603050405020304" pitchFamily="18" charset="0"/>
              </a:rPr>
              <a:t>Rom. 8:35-37</a:t>
            </a:r>
            <a:r>
              <a:rPr lang="en-US" altLang="en-US" dirty="0">
                <a:latin typeface="Times New Roman" panose="02020603050405020304" pitchFamily="18" charset="0"/>
                <a:cs typeface="Times New Roman" panose="02020603050405020304" pitchFamily="18" charset="0"/>
              </a:rPr>
              <a:t>)</a:t>
            </a:r>
          </a:p>
          <a:p>
            <a:pPr rtl="0"/>
            <a:r>
              <a:rPr lang="en-US" sz="1200" b="0" i="0" u="none" strike="noStrike" kern="1200" baseline="0" dirty="0">
                <a:solidFill>
                  <a:schemeClr val="tx1"/>
                </a:solidFill>
                <a:latin typeface="+mn-lt"/>
                <a:ea typeface="+mn-ea"/>
                <a:cs typeface="+mn-cs"/>
              </a:rPr>
              <a:t>Who shall separate us from the love of Christ? Shall tribulation, or distress, or persecution, or famine, or nakedness, or peril, or sword? As it is written: "FOR YOUR SAKE WE ARE KILLED ALL DAY LONG; WE ARE ACCOUNTED AS SHEEP FOR THE SLAUGHTER." Yet in all these things </a:t>
            </a:r>
            <a:r>
              <a:rPr lang="en-US" sz="1200" b="1" i="0" u="none" strike="noStrike" kern="1200" baseline="0" dirty="0">
                <a:solidFill>
                  <a:schemeClr val="tx1"/>
                </a:solidFill>
                <a:latin typeface="+mn-lt"/>
                <a:ea typeface="+mn-ea"/>
                <a:cs typeface="+mn-cs"/>
              </a:rPr>
              <a:t>we are more than conquerors </a:t>
            </a:r>
            <a:r>
              <a:rPr lang="en-US" sz="1200" b="0" i="0" u="none" strike="noStrike" kern="1200" baseline="0" dirty="0">
                <a:solidFill>
                  <a:schemeClr val="tx1"/>
                </a:solidFill>
                <a:latin typeface="+mn-lt"/>
                <a:ea typeface="+mn-ea"/>
                <a:cs typeface="+mn-cs"/>
              </a:rPr>
              <a:t>through Him who loved us. (</a:t>
            </a:r>
            <a:r>
              <a:rPr lang="en-US" sz="1200" b="1" i="0" u="none" strike="noStrike" kern="1200" baseline="0" dirty="0">
                <a:solidFill>
                  <a:schemeClr val="tx1"/>
                </a:solidFill>
                <a:latin typeface="+mn-lt"/>
                <a:ea typeface="+mn-ea"/>
                <a:cs typeface="+mn-cs"/>
              </a:rPr>
              <a:t>Romans 8:35-37</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1.      Can trouble? -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2.      Can distress? -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3.      Can persecution? -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4.      Can hunger?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5.      Can nakedness? -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6.      Can danger? - No</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&gt;&gt;&gt;&gt;&gt;&gt;&gt;&gt;&gt;&gt;&gt;&gt;&gt;&gt;&gt;&gt;&gt;&gt;&gt;&gt;&gt;</a:t>
            </a:r>
          </a:p>
          <a:p>
            <a:pPr marL="0" indent="0">
              <a:lnSpc>
                <a:spcPct val="90000"/>
              </a:lnSpc>
              <a:buFontTx/>
              <a:buNone/>
            </a:pPr>
            <a:r>
              <a:rPr lang="en-US" altLang="en-US" sz="1200" dirty="0">
                <a:latin typeface="Times New Roman" panose="02020603050405020304" pitchFamily="18" charset="0"/>
                <a:cs typeface="Times New Roman" panose="02020603050405020304" pitchFamily="18" charset="0"/>
              </a:rPr>
              <a:t>7.      Can death? - No</a:t>
            </a:r>
          </a:p>
          <a:p>
            <a:pPr rtl="0">
              <a:buFontTx/>
              <a:buNone/>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F3EC96-FD8A-45EC-B5C3-341E5C3F8F3B}" type="slidenum">
              <a:rPr lang="en-US" smtClean="0"/>
              <a:t>6</a:t>
            </a:fld>
            <a:endParaRPr lang="en-US"/>
          </a:p>
        </p:txBody>
      </p:sp>
    </p:spTree>
    <p:extLst>
      <p:ext uri="{BB962C8B-B14F-4D97-AF65-F5344CB8AC3E}">
        <p14:creationId xmlns:p14="http://schemas.microsoft.com/office/powerpoint/2010/main" val="3962654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Times New Roman" panose="02020603050405020304" pitchFamily="18" charset="0"/>
                <a:cs typeface="Times New Roman" panose="02020603050405020304" pitchFamily="18" charset="0"/>
              </a:rPr>
              <a:t>    1. Three questions one answer!</a:t>
            </a:r>
          </a:p>
          <a:p>
            <a:r>
              <a:rPr lang="en-US" altLang="en-US" dirty="0">
                <a:latin typeface="Times New Roman" panose="02020603050405020304" pitchFamily="18" charset="0"/>
                <a:cs typeface="Times New Roman" panose="02020603050405020304" pitchFamily="18" charset="0"/>
              </a:rPr>
              <a: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2. Who can oppose us? – No one if we are in Christ Jesus, He paid the debt for our sins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cs typeface="Times New Roman" panose="02020603050405020304" pitchFamily="18" charset="0"/>
              </a:rPr>
              <a:t>    3. Who can accuse us?</a:t>
            </a:r>
            <a:r>
              <a:rPr lang="en-US" altLang="en-US" sz="1200" dirty="0"/>
              <a:t>  - No one if we are the bride of Christ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    4. Who can separate us? – We are the only one that can cause us to loose our eternal salvation.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Times New Roman" panose="02020603050405020304" pitchFamily="18" charset="0"/>
                <a:cs typeface="Times New Roman" panose="02020603050405020304" pitchFamily="18" charset="0"/>
              </a:rPr>
              <a: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 dirty="0">
                <a:gradFill rotWithShape="0">
                  <a:gsLst>
                    <a:gs pos="0">
                      <a:srgbClr val="9999FF"/>
                    </a:gs>
                    <a:gs pos="100000">
                      <a:srgbClr val="009999"/>
                    </a:gs>
                  </a:gsLst>
                  <a:lin ang="5400000" scaled="1"/>
                </a:gradFill>
                <a:effectLst>
                  <a:outerShdw dist="53882" dir="2700000" algn="ctr" rotWithShape="0">
                    <a:srgbClr val="C0C0C0"/>
                  </a:outerShdw>
                </a:effectLst>
                <a:cs typeface="Times New Roman" panose="02020603050405020304" pitchFamily="18" charset="0"/>
              </a:rPr>
              <a:t>    5. NO ONE!</a:t>
            </a:r>
          </a:p>
          <a:p>
            <a:endParaRPr lang="en-US" dirty="0"/>
          </a:p>
        </p:txBody>
      </p:sp>
      <p:sp>
        <p:nvSpPr>
          <p:cNvPr id="4" name="Slide Number Placeholder 3"/>
          <p:cNvSpPr>
            <a:spLocks noGrp="1"/>
          </p:cNvSpPr>
          <p:nvPr>
            <p:ph type="sldNum" sz="quarter" idx="5"/>
          </p:nvPr>
        </p:nvSpPr>
        <p:spPr/>
        <p:txBody>
          <a:bodyPr/>
          <a:lstStyle/>
          <a:p>
            <a:fld id="{CCF3EC96-FD8A-45EC-B5C3-341E5C3F8F3B}" type="slidenum">
              <a:rPr lang="en-US" smtClean="0"/>
              <a:t>7</a:t>
            </a:fld>
            <a:endParaRPr lang="en-US"/>
          </a:p>
        </p:txBody>
      </p:sp>
    </p:spTree>
    <p:extLst>
      <p:ext uri="{BB962C8B-B14F-4D97-AF65-F5344CB8AC3E}">
        <p14:creationId xmlns:p14="http://schemas.microsoft.com/office/powerpoint/2010/main" val="364951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The Bible’s way to Salvation!</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2. Hear the word – </a:t>
            </a:r>
            <a:r>
              <a:rPr lang="en-US" sz="1200" b="1" kern="1200" dirty="0">
                <a:solidFill>
                  <a:schemeClr val="tx1"/>
                </a:solidFill>
                <a:effectLst/>
                <a:latin typeface="+mn-lt"/>
                <a:ea typeface="+mn-ea"/>
                <a:cs typeface="+mn-cs"/>
              </a:rPr>
              <a:t>Romans 10: 17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then faith comes by hearing, and hearing by the word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10:17</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3. Believe it – </a:t>
            </a:r>
            <a:r>
              <a:rPr lang="en-US" sz="1200" b="1" kern="1200" dirty="0">
                <a:solidFill>
                  <a:schemeClr val="tx1"/>
                </a:solidFill>
                <a:effectLst/>
                <a:latin typeface="+mn-lt"/>
                <a:ea typeface="+mn-ea"/>
                <a:cs typeface="+mn-cs"/>
              </a:rPr>
              <a:t>John 8:24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Therefore I said to you that you will die in your sins; for if you do not believe that I am He, you will die in your sins."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John 8:24</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4. Repent of Sins – </a:t>
            </a:r>
            <a:r>
              <a:rPr lang="en-US" sz="1200" b="1" kern="1200" dirty="0">
                <a:solidFill>
                  <a:schemeClr val="tx1"/>
                </a:solidFill>
                <a:effectLst/>
                <a:latin typeface="+mn-lt"/>
                <a:ea typeface="+mn-ea"/>
                <a:cs typeface="+mn-cs"/>
              </a:rPr>
              <a:t>Acts 2:38 &amp; Acts 17:30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Truly, these times of ignorance God overlooked, but now commands all men everywhere to repent,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Acts 17:30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5. Confess Jesus – </a:t>
            </a:r>
            <a:r>
              <a:rPr lang="en-US" sz="1200" b="1" kern="1200" dirty="0">
                <a:solidFill>
                  <a:schemeClr val="tx1"/>
                </a:solidFill>
                <a:effectLst/>
                <a:latin typeface="+mn-lt"/>
                <a:ea typeface="+mn-ea"/>
                <a:cs typeface="+mn-cs"/>
              </a:rPr>
              <a:t>Romans 10: 9,10</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that if you confess with your mouth the Lord Jesus and believe in your heart that God has raised Him from the dead, you will be saved. For with the heart one believes unto righteousness, and with the mouth confession is made unto salvation.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Romans 10:9-10</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6. Baptized for Forgiveness of sins – </a:t>
            </a:r>
            <a:r>
              <a:rPr lang="en-US" sz="1200" b="1" kern="1200" dirty="0">
                <a:solidFill>
                  <a:schemeClr val="tx1"/>
                </a:solidFill>
                <a:effectLst/>
                <a:latin typeface="+mn-lt"/>
                <a:ea typeface="+mn-ea"/>
                <a:cs typeface="+mn-cs"/>
              </a:rPr>
              <a:t>Acts 2:38 &amp; 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now why are you waiting? Arise and be baptized, and wash away your sins, calling on the name of the Lord.' (</a:t>
            </a:r>
            <a:r>
              <a:rPr lang="en-US" sz="1200" b="1" kern="1200" dirty="0">
                <a:solidFill>
                  <a:schemeClr val="tx1"/>
                </a:solidFill>
                <a:effectLst/>
                <a:latin typeface="+mn-lt"/>
                <a:ea typeface="+mn-ea"/>
                <a:cs typeface="+mn-cs"/>
              </a:rPr>
              <a:t>Acts 22:16</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&gt;&gt;&gt;&gt;&gt;&gt;&gt;&gt;&gt;&gt;&gt;&gt;&gt;&gt; </a:t>
            </a:r>
          </a:p>
          <a:p>
            <a:r>
              <a:rPr lang="en-US" sz="1200" kern="1200" dirty="0">
                <a:solidFill>
                  <a:schemeClr val="tx1"/>
                </a:solidFill>
                <a:effectLst/>
                <a:latin typeface="+mn-lt"/>
                <a:ea typeface="+mn-ea"/>
                <a:cs typeface="+mn-cs"/>
              </a:rPr>
              <a:t>    7. THERE IS NO OTHER WAY FOR YOU TO NOT BE SEPERATABLE FROM CHRIST!</a:t>
            </a:r>
          </a:p>
          <a:p>
            <a:endParaRPr lang="en-US" dirty="0"/>
          </a:p>
        </p:txBody>
      </p:sp>
      <p:sp>
        <p:nvSpPr>
          <p:cNvPr id="4" name="Slide Number Placeholder 3"/>
          <p:cNvSpPr>
            <a:spLocks noGrp="1"/>
          </p:cNvSpPr>
          <p:nvPr>
            <p:ph type="sldNum" sz="quarter" idx="5"/>
          </p:nvPr>
        </p:nvSpPr>
        <p:spPr/>
        <p:txBody>
          <a:bodyPr/>
          <a:lstStyle/>
          <a:p>
            <a:fld id="{CCF3EC96-FD8A-45EC-B5C3-341E5C3F8F3B}" type="slidenum">
              <a:rPr lang="en-US" smtClean="0"/>
              <a:t>8</a:t>
            </a:fld>
            <a:endParaRPr lang="en-US"/>
          </a:p>
        </p:txBody>
      </p:sp>
    </p:spTree>
    <p:extLst>
      <p:ext uri="{BB962C8B-B14F-4D97-AF65-F5344CB8AC3E}">
        <p14:creationId xmlns:p14="http://schemas.microsoft.com/office/powerpoint/2010/main" val="166152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F0FDC9B-E226-41D5-9903-594CC2CC93F2}" type="slidenum">
              <a:rPr lang="en-US" altLang="en-US" smtClean="0"/>
              <a:pPr/>
              <a:t>‹#›</a:t>
            </a:fld>
            <a:endParaRPr lang="en-US" altLang="en-US"/>
          </a:p>
        </p:txBody>
      </p:sp>
    </p:spTree>
    <p:extLst>
      <p:ext uri="{BB962C8B-B14F-4D97-AF65-F5344CB8AC3E}">
        <p14:creationId xmlns:p14="http://schemas.microsoft.com/office/powerpoint/2010/main" val="4236223669"/>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478EA0-2639-46D5-AC3F-57F521F70E41}" type="slidenum">
              <a:rPr lang="en-US" altLang="en-US" smtClean="0"/>
              <a:pPr/>
              <a:t>‹#›</a:t>
            </a:fld>
            <a:endParaRPr lang="en-US" altLang="en-US"/>
          </a:p>
        </p:txBody>
      </p:sp>
    </p:spTree>
    <p:extLst>
      <p:ext uri="{BB962C8B-B14F-4D97-AF65-F5344CB8AC3E}">
        <p14:creationId xmlns:p14="http://schemas.microsoft.com/office/powerpoint/2010/main" val="4184127145"/>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18315BE-2534-4A48-903B-C598AA80EEB6}" type="slidenum">
              <a:rPr lang="en-US" altLang="en-US" smtClean="0"/>
              <a:pPr/>
              <a:t>‹#›</a:t>
            </a:fld>
            <a:endParaRPr lang="en-US" altLang="en-US"/>
          </a:p>
        </p:txBody>
      </p:sp>
    </p:spTree>
    <p:extLst>
      <p:ext uri="{BB962C8B-B14F-4D97-AF65-F5344CB8AC3E}">
        <p14:creationId xmlns:p14="http://schemas.microsoft.com/office/powerpoint/2010/main" val="4152282206"/>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58719-B7B3-4048-9A5F-367C271B4A7C}"/>
              </a:ext>
            </a:extLst>
          </p:cNvPr>
          <p:cNvSpPr>
            <a:spLocks noGrp="1"/>
          </p:cNvSpPr>
          <p:nvPr>
            <p:ph type="title"/>
          </p:nvPr>
        </p:nvSpPr>
        <p:spPr>
          <a:xfrm>
            <a:off x="1564217" y="457200"/>
            <a:ext cx="10363200" cy="11430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38D9FE4B-76CA-454F-B2A7-C99BE970920A}"/>
              </a:ext>
            </a:extLst>
          </p:cNvPr>
          <p:cNvSpPr>
            <a:spLocks noGrp="1"/>
          </p:cNvSpPr>
          <p:nvPr>
            <p:ph type="clipArt" sz="half" idx="1"/>
          </p:nvPr>
        </p:nvSpPr>
        <p:spPr>
          <a:xfrm>
            <a:off x="1564217" y="1981200"/>
            <a:ext cx="5080000" cy="4114800"/>
          </a:xfrm>
        </p:spPr>
        <p:txBody>
          <a:bodyPr/>
          <a:lstStyle/>
          <a:p>
            <a:endParaRPr lang="en-US"/>
          </a:p>
        </p:txBody>
      </p:sp>
      <p:sp>
        <p:nvSpPr>
          <p:cNvPr id="4" name="Text Placeholder 3">
            <a:extLst>
              <a:ext uri="{FF2B5EF4-FFF2-40B4-BE49-F238E27FC236}">
                <a16:creationId xmlns:a16="http://schemas.microsoft.com/office/drawing/2014/main" id="{9DCED7AF-B38B-4BAB-AE39-AEAA59AA06D7}"/>
              </a:ext>
            </a:extLst>
          </p:cNvPr>
          <p:cNvSpPr>
            <a:spLocks noGrp="1"/>
          </p:cNvSpPr>
          <p:nvPr>
            <p:ph type="body" sz="half" idx="2"/>
          </p:nvPr>
        </p:nvSpPr>
        <p:spPr>
          <a:xfrm>
            <a:off x="6847417" y="1981200"/>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8A7B52-3D9B-419C-8FC7-690BE52336D0}"/>
              </a:ext>
            </a:extLst>
          </p:cNvPr>
          <p:cNvSpPr>
            <a:spLocks noGrp="1"/>
          </p:cNvSpPr>
          <p:nvPr>
            <p:ph type="dt" sz="half" idx="10"/>
          </p:nvPr>
        </p:nvSpPr>
        <p:spPr>
          <a:xfrm>
            <a:off x="1564217" y="6265863"/>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7B9F1FB-BCE1-4295-8016-5AF76DD86D14}"/>
              </a:ext>
            </a:extLst>
          </p:cNvPr>
          <p:cNvSpPr>
            <a:spLocks noGrp="1"/>
          </p:cNvSpPr>
          <p:nvPr>
            <p:ph type="ftr" sz="quarter" idx="11"/>
          </p:nvPr>
        </p:nvSpPr>
        <p:spPr>
          <a:xfrm>
            <a:off x="47752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6CF3527-413A-4385-B350-E37C0A2BA174}"/>
              </a:ext>
            </a:extLst>
          </p:cNvPr>
          <p:cNvSpPr>
            <a:spLocks noGrp="1"/>
          </p:cNvSpPr>
          <p:nvPr>
            <p:ph type="sldNum" sz="quarter" idx="12"/>
          </p:nvPr>
        </p:nvSpPr>
        <p:spPr>
          <a:xfrm>
            <a:off x="9347200" y="6248400"/>
            <a:ext cx="2540000" cy="457200"/>
          </a:xfrm>
        </p:spPr>
        <p:txBody>
          <a:bodyPr/>
          <a:lstStyle>
            <a:lvl1pPr>
              <a:defRPr/>
            </a:lvl1pPr>
          </a:lstStyle>
          <a:p>
            <a:fld id="{2AA2E203-65C9-4BA6-A9D7-9AF693A5290B}" type="slidenum">
              <a:rPr lang="en-US" altLang="en-US"/>
              <a:pPr/>
              <a:t>‹#›</a:t>
            </a:fld>
            <a:endParaRPr lang="en-US" altLang="en-US"/>
          </a:p>
        </p:txBody>
      </p:sp>
    </p:spTree>
    <p:extLst>
      <p:ext uri="{BB962C8B-B14F-4D97-AF65-F5344CB8AC3E}">
        <p14:creationId xmlns:p14="http://schemas.microsoft.com/office/powerpoint/2010/main" val="2690138612"/>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428CC-62F9-4B93-9EC0-6C6D6821FFFA}"/>
              </a:ext>
            </a:extLst>
          </p:cNvPr>
          <p:cNvSpPr>
            <a:spLocks noGrp="1"/>
          </p:cNvSpPr>
          <p:nvPr>
            <p:ph type="title"/>
          </p:nvPr>
        </p:nvSpPr>
        <p:spPr>
          <a:xfrm>
            <a:off x="1564217" y="457200"/>
            <a:ext cx="10363200" cy="11430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68B4AA53-E7A2-431C-904C-1DBF2F9E3F86}"/>
              </a:ext>
            </a:extLst>
          </p:cNvPr>
          <p:cNvSpPr>
            <a:spLocks noGrp="1"/>
          </p:cNvSpPr>
          <p:nvPr>
            <p:ph type="dgm" idx="1"/>
          </p:nvPr>
        </p:nvSpPr>
        <p:spPr>
          <a:xfrm>
            <a:off x="1564217" y="1981200"/>
            <a:ext cx="10363200" cy="4114800"/>
          </a:xfrm>
        </p:spPr>
        <p:txBody>
          <a:bodyPr/>
          <a:lstStyle/>
          <a:p>
            <a:endParaRPr lang="en-US"/>
          </a:p>
        </p:txBody>
      </p:sp>
      <p:sp>
        <p:nvSpPr>
          <p:cNvPr id="4" name="Date Placeholder 3">
            <a:extLst>
              <a:ext uri="{FF2B5EF4-FFF2-40B4-BE49-F238E27FC236}">
                <a16:creationId xmlns:a16="http://schemas.microsoft.com/office/drawing/2014/main" id="{2B63DEA8-2279-4D99-81F3-3E99DE9E6A66}"/>
              </a:ext>
            </a:extLst>
          </p:cNvPr>
          <p:cNvSpPr>
            <a:spLocks noGrp="1"/>
          </p:cNvSpPr>
          <p:nvPr>
            <p:ph type="dt" sz="half" idx="10"/>
          </p:nvPr>
        </p:nvSpPr>
        <p:spPr>
          <a:xfrm>
            <a:off x="1564217" y="6265863"/>
            <a:ext cx="2540000" cy="457200"/>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00C24C6-9A24-4689-AB3B-C7EA0F05C573}"/>
              </a:ext>
            </a:extLst>
          </p:cNvPr>
          <p:cNvSpPr>
            <a:spLocks noGrp="1"/>
          </p:cNvSpPr>
          <p:nvPr>
            <p:ph type="ftr" sz="quarter" idx="11"/>
          </p:nvPr>
        </p:nvSpPr>
        <p:spPr>
          <a:xfrm>
            <a:off x="4775200" y="6248400"/>
            <a:ext cx="38608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BDD7800-84D0-41DF-A25D-3CD4C4722120}"/>
              </a:ext>
            </a:extLst>
          </p:cNvPr>
          <p:cNvSpPr>
            <a:spLocks noGrp="1"/>
          </p:cNvSpPr>
          <p:nvPr>
            <p:ph type="sldNum" sz="quarter" idx="12"/>
          </p:nvPr>
        </p:nvSpPr>
        <p:spPr>
          <a:xfrm>
            <a:off x="9347200" y="6248400"/>
            <a:ext cx="2540000" cy="457200"/>
          </a:xfrm>
        </p:spPr>
        <p:txBody>
          <a:bodyPr/>
          <a:lstStyle>
            <a:lvl1pPr>
              <a:defRPr/>
            </a:lvl1pPr>
          </a:lstStyle>
          <a:p>
            <a:fld id="{5A1578BA-1503-4B61-B323-0A8C45B71832}" type="slidenum">
              <a:rPr lang="en-US" altLang="en-US"/>
              <a:pPr/>
              <a:t>‹#›</a:t>
            </a:fld>
            <a:endParaRPr lang="en-US" altLang="en-US"/>
          </a:p>
        </p:txBody>
      </p:sp>
    </p:spTree>
    <p:extLst>
      <p:ext uri="{BB962C8B-B14F-4D97-AF65-F5344CB8AC3E}">
        <p14:creationId xmlns:p14="http://schemas.microsoft.com/office/powerpoint/2010/main" val="4081870614"/>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0D55258-02AC-4520-B264-8DF431635313}" type="slidenum">
              <a:rPr lang="en-US" altLang="en-US" smtClean="0"/>
              <a:pPr/>
              <a:t>‹#›</a:t>
            </a:fld>
            <a:endParaRPr lang="en-US" altLang="en-US"/>
          </a:p>
        </p:txBody>
      </p:sp>
    </p:spTree>
    <p:extLst>
      <p:ext uri="{BB962C8B-B14F-4D97-AF65-F5344CB8AC3E}">
        <p14:creationId xmlns:p14="http://schemas.microsoft.com/office/powerpoint/2010/main" val="3399140478"/>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58E5D7E-889D-4BA8-B444-F4476E8F231D}" type="slidenum">
              <a:rPr lang="en-US" altLang="en-US" smtClean="0"/>
              <a:pPr/>
              <a:t>‹#›</a:t>
            </a:fld>
            <a:endParaRPr lang="en-US" altLang="en-US"/>
          </a:p>
        </p:txBody>
      </p:sp>
    </p:spTree>
    <p:extLst>
      <p:ext uri="{BB962C8B-B14F-4D97-AF65-F5344CB8AC3E}">
        <p14:creationId xmlns:p14="http://schemas.microsoft.com/office/powerpoint/2010/main" val="807326682"/>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6C29C33-DCBD-48F1-8DAB-4D1AB61E8844}" type="slidenum">
              <a:rPr lang="en-US" altLang="en-US" smtClean="0"/>
              <a:pPr/>
              <a:t>‹#›</a:t>
            </a:fld>
            <a:endParaRPr lang="en-US" altLang="en-US"/>
          </a:p>
        </p:txBody>
      </p:sp>
    </p:spTree>
    <p:extLst>
      <p:ext uri="{BB962C8B-B14F-4D97-AF65-F5344CB8AC3E}">
        <p14:creationId xmlns:p14="http://schemas.microsoft.com/office/powerpoint/2010/main" val="4049010166"/>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15D0CEC1-7B00-45D6-98CF-1848BA3BDAFE}" type="slidenum">
              <a:rPr lang="en-US" altLang="en-US" smtClean="0"/>
              <a:pPr/>
              <a:t>‹#›</a:t>
            </a:fld>
            <a:endParaRPr lang="en-US" altLang="en-US"/>
          </a:p>
        </p:txBody>
      </p:sp>
    </p:spTree>
    <p:extLst>
      <p:ext uri="{BB962C8B-B14F-4D97-AF65-F5344CB8AC3E}">
        <p14:creationId xmlns:p14="http://schemas.microsoft.com/office/powerpoint/2010/main" val="3457397108"/>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0A014F40-C037-4A81-9DA6-64090AAF082B}" type="slidenum">
              <a:rPr lang="en-US" altLang="en-US" smtClean="0"/>
              <a:pPr/>
              <a:t>‹#›</a:t>
            </a:fld>
            <a:endParaRPr lang="en-US" altLang="en-US"/>
          </a:p>
        </p:txBody>
      </p:sp>
    </p:spTree>
    <p:extLst>
      <p:ext uri="{BB962C8B-B14F-4D97-AF65-F5344CB8AC3E}">
        <p14:creationId xmlns:p14="http://schemas.microsoft.com/office/powerpoint/2010/main" val="539201045"/>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5ED9300E-9B50-4B76-8F53-9EEE5664DC80}" type="slidenum">
              <a:rPr lang="en-US" altLang="en-US" smtClean="0"/>
              <a:pPr/>
              <a:t>‹#›</a:t>
            </a:fld>
            <a:endParaRPr lang="en-US" altLang="en-US"/>
          </a:p>
        </p:txBody>
      </p:sp>
    </p:spTree>
    <p:extLst>
      <p:ext uri="{BB962C8B-B14F-4D97-AF65-F5344CB8AC3E}">
        <p14:creationId xmlns:p14="http://schemas.microsoft.com/office/powerpoint/2010/main" val="4164072601"/>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B33C5F6-008A-459B-8E56-0756CA4918DC}" type="slidenum">
              <a:rPr lang="en-US" altLang="en-US" smtClean="0"/>
              <a:pPr/>
              <a:t>‹#›</a:t>
            </a:fld>
            <a:endParaRPr lang="en-US" altLang="en-US"/>
          </a:p>
        </p:txBody>
      </p:sp>
    </p:spTree>
    <p:extLst>
      <p:ext uri="{BB962C8B-B14F-4D97-AF65-F5344CB8AC3E}">
        <p14:creationId xmlns:p14="http://schemas.microsoft.com/office/powerpoint/2010/main" val="338598586"/>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6ED530B5-FCAD-4372-8948-8A4C5D313713}" type="slidenum">
              <a:rPr lang="en-US" altLang="en-US" smtClean="0"/>
              <a:pPr/>
              <a:t>‹#›</a:t>
            </a:fld>
            <a:endParaRPr lang="en-US" altLang="en-US"/>
          </a:p>
        </p:txBody>
      </p:sp>
    </p:spTree>
    <p:extLst>
      <p:ext uri="{BB962C8B-B14F-4D97-AF65-F5344CB8AC3E}">
        <p14:creationId xmlns:p14="http://schemas.microsoft.com/office/powerpoint/2010/main" val="2516504693"/>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14000"/>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BF0BA-D6D2-4FE5-9AF3-04D578FFE7C4}" type="slidenum">
              <a:rPr lang="en-US" altLang="en-US" smtClean="0"/>
              <a:pPr/>
              <a:t>‹#›</a:t>
            </a:fld>
            <a:endParaRPr lang="en-US" altLang="en-US"/>
          </a:p>
        </p:txBody>
      </p:sp>
    </p:spTree>
    <p:extLst>
      <p:ext uri="{BB962C8B-B14F-4D97-AF65-F5344CB8AC3E}">
        <p14:creationId xmlns:p14="http://schemas.microsoft.com/office/powerpoint/2010/main" val="392719149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ransition spd="med">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3C104F-988A-4E63-9C2A-BAD8027CE594}"/>
              </a:ext>
            </a:extLst>
          </p:cNvPr>
          <p:cNvSpPr txBox="1"/>
          <p:nvPr/>
        </p:nvSpPr>
        <p:spPr>
          <a:xfrm>
            <a:off x="642312" y="4419600"/>
            <a:ext cx="5987088" cy="1877437"/>
          </a:xfrm>
          <a:prstGeom prst="rect">
            <a:avLst/>
          </a:prstGeom>
          <a:noFill/>
        </p:spPr>
        <p:txBody>
          <a:bodyPr wrap="none" rtlCol="0">
            <a:spAutoFit/>
          </a:bodyPr>
          <a:lstStyle/>
          <a:p>
            <a:r>
              <a:rPr lang="en-US" sz="6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Welcome</a:t>
            </a:r>
            <a:r>
              <a:rPr lang="en-US" sz="4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to Worship</a:t>
            </a:r>
          </a:p>
          <a:p>
            <a:pPr algn="ct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Ranger Church of Christ</a:t>
            </a:r>
          </a:p>
          <a:p>
            <a:pPr algn="ctr"/>
            <a:r>
              <a:rPr lang="en-US" sz="28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Mesquite &amp; Rusk St. </a:t>
            </a:r>
            <a:endPar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25217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0F08A38-8EDA-424B-B00C-95E0B9F7B995}"/>
              </a:ext>
            </a:extLst>
          </p:cNvPr>
          <p:cNvGraphicFramePr>
            <a:graphicFrameLocks noGrp="1"/>
          </p:cNvGraphicFramePr>
          <p:nvPr>
            <p:extLst>
              <p:ext uri="{D42A27DB-BD31-4B8C-83A1-F6EECF244321}">
                <p14:modId xmlns:p14="http://schemas.microsoft.com/office/powerpoint/2010/main" val="4077628639"/>
              </p:ext>
            </p:extLst>
          </p:nvPr>
        </p:nvGraphicFramePr>
        <p:xfrm>
          <a:off x="1" y="0"/>
          <a:ext cx="12191999" cy="6858001"/>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3732155784"/>
                    </a:ext>
                  </a:extLst>
                </a:gridCol>
                <a:gridCol w="1394691">
                  <a:extLst>
                    <a:ext uri="{9D8B030D-6E8A-4147-A177-3AD203B41FA5}">
                      <a16:colId xmlns:a16="http://schemas.microsoft.com/office/drawing/2014/main" val="984550645"/>
                    </a:ext>
                  </a:extLst>
                </a:gridCol>
                <a:gridCol w="7823199">
                  <a:extLst>
                    <a:ext uri="{9D8B030D-6E8A-4147-A177-3AD203B41FA5}">
                      <a16:colId xmlns:a16="http://schemas.microsoft.com/office/drawing/2014/main" val="1633481670"/>
                    </a:ext>
                  </a:extLst>
                </a:gridCol>
              </a:tblGrid>
              <a:tr h="528095">
                <a:tc>
                  <a:txBody>
                    <a:bodyPr/>
                    <a:lstStyle/>
                    <a:p>
                      <a:pPr algn="ctr"/>
                      <a:r>
                        <a:rPr lang="en-US" sz="2800" dirty="0">
                          <a:effectLst>
                            <a:outerShdw blurRad="38100" dist="38100" dir="2700000" algn="tl">
                              <a:srgbClr val="000000">
                                <a:alpha val="43137"/>
                              </a:srgbClr>
                            </a:outerShdw>
                          </a:effectLst>
                        </a:rPr>
                        <a:t>Announcements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Songs</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r>
                        <a:rPr lang="en-US" sz="2800" dirty="0">
                          <a:effectLst>
                            <a:outerShdw blurRad="38100" dist="38100" dir="2700000" algn="tl">
                              <a:srgbClr val="000000">
                                <a:alpha val="43137"/>
                              </a:srgbClr>
                            </a:outerShdw>
                          </a:effectLst>
                        </a:rPr>
                        <a:t>Title</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84853134"/>
                  </a:ext>
                </a:extLst>
              </a:tr>
              <a:tr h="528095">
                <a:tc>
                  <a:txBody>
                    <a:bodyPr/>
                    <a:lstStyle/>
                    <a:p>
                      <a:pPr algn="ctr"/>
                      <a:r>
                        <a:rPr lang="en-US" sz="2800" dirty="0">
                          <a:effectLst>
                            <a:outerShdw blurRad="38100" dist="38100" dir="2700000" algn="tl">
                              <a:srgbClr val="000000">
                                <a:alpha val="43137"/>
                              </a:srgbClr>
                            </a:outerShdw>
                          </a:effectLst>
                        </a:rPr>
                        <a:t>1</a:t>
                      </a:r>
                      <a:r>
                        <a:rPr lang="en-US" sz="2800" baseline="30000" dirty="0">
                          <a:effectLst>
                            <a:outerShdw blurRad="38100" dist="38100" dir="2700000" algn="tl">
                              <a:srgbClr val="000000">
                                <a:alpha val="43137"/>
                              </a:srgbClr>
                            </a:outerShdw>
                          </a:effectLst>
                        </a:rPr>
                        <a:t>st</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672</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Our God, He Is Alive</a:t>
                      </a:r>
                    </a:p>
                  </a:txBody>
                  <a:tcPr/>
                </a:tc>
                <a:extLst>
                  <a:ext uri="{0D108BD9-81ED-4DB2-BD59-A6C34878D82A}">
                    <a16:rowId xmlns:a16="http://schemas.microsoft.com/office/drawing/2014/main" val="345465443"/>
                  </a:ext>
                </a:extLst>
              </a:tr>
              <a:tr h="528095">
                <a:tc>
                  <a:txBody>
                    <a:bodyPr/>
                    <a:lstStyle/>
                    <a:p>
                      <a:pPr algn="ctr"/>
                      <a:r>
                        <a:rPr lang="en-US" sz="2800" dirty="0">
                          <a:effectLst>
                            <a:outerShdw blurRad="38100" dist="38100" dir="2700000" algn="tl">
                              <a:srgbClr val="000000">
                                <a:alpha val="43137"/>
                              </a:srgbClr>
                            </a:outerShdw>
                          </a:effectLst>
                        </a:rPr>
                        <a:t>2</a:t>
                      </a:r>
                      <a:r>
                        <a:rPr lang="en-US" sz="2800" baseline="30000" dirty="0">
                          <a:effectLst>
                            <a:outerShdw blurRad="38100" dist="38100" dir="2700000" algn="tl">
                              <a:srgbClr val="000000">
                                <a:alpha val="43137"/>
                              </a:srgbClr>
                            </a:outerShdw>
                          </a:effectLst>
                        </a:rPr>
                        <a:t>nd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677</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He Lives</a:t>
                      </a:r>
                    </a:p>
                  </a:txBody>
                  <a:tcPr/>
                </a:tc>
                <a:extLst>
                  <a:ext uri="{0D108BD9-81ED-4DB2-BD59-A6C34878D82A}">
                    <a16:rowId xmlns:a16="http://schemas.microsoft.com/office/drawing/2014/main" val="2640534026"/>
                  </a:ext>
                </a:extLst>
              </a:tr>
              <a:tr h="528095">
                <a:tc>
                  <a:txBody>
                    <a:bodyPr/>
                    <a:lstStyle/>
                    <a:p>
                      <a:pPr algn="ctr"/>
                      <a:r>
                        <a:rPr lang="en-US" sz="2800" dirty="0">
                          <a:effectLst>
                            <a:outerShdw blurRad="38100" dist="38100" dir="2700000" algn="tl">
                              <a:srgbClr val="000000">
                                <a:alpha val="43137"/>
                              </a:srgbClr>
                            </a:outerShdw>
                          </a:effectLst>
                        </a:rPr>
                        <a:t>Opening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03822285"/>
                  </a:ext>
                </a:extLst>
              </a:tr>
              <a:tr h="528095">
                <a:tc>
                  <a:txBody>
                    <a:bodyPr/>
                    <a:lstStyle/>
                    <a:p>
                      <a:pPr algn="ctr"/>
                      <a:r>
                        <a:rPr lang="en-US" sz="2800" dirty="0">
                          <a:effectLst>
                            <a:outerShdw blurRad="38100" dist="38100" dir="2700000" algn="tl">
                              <a:srgbClr val="000000">
                                <a:alpha val="43137"/>
                              </a:srgbClr>
                            </a:outerShdw>
                          </a:effectLst>
                        </a:rPr>
                        <a:t>3</a:t>
                      </a:r>
                      <a:r>
                        <a:rPr lang="en-US" sz="2800" baseline="30000" dirty="0">
                          <a:effectLst>
                            <a:outerShdw blurRad="38100" dist="38100" dir="2700000" algn="tl">
                              <a:srgbClr val="000000">
                                <a:alpha val="43137"/>
                              </a:srgbClr>
                            </a:outerShdw>
                          </a:effectLst>
                        </a:rPr>
                        <a:t>rd</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 Day That Will Be</a:t>
                      </a:r>
                    </a:p>
                  </a:txBody>
                  <a:tcPr/>
                </a:tc>
                <a:extLst>
                  <a:ext uri="{0D108BD9-81ED-4DB2-BD59-A6C34878D82A}">
                    <a16:rowId xmlns:a16="http://schemas.microsoft.com/office/drawing/2014/main" val="4289460101"/>
                  </a:ext>
                </a:extLst>
              </a:tr>
              <a:tr h="528095">
                <a:tc>
                  <a:txBody>
                    <a:bodyPr/>
                    <a:lstStyle/>
                    <a:p>
                      <a:pPr algn="ctr"/>
                      <a:r>
                        <a:rPr lang="en-US" sz="2800" dirty="0">
                          <a:effectLst>
                            <a:outerShdw blurRad="38100" dist="38100" dir="2700000" algn="tl">
                              <a:srgbClr val="000000">
                                <a:alpha val="43137"/>
                              </a:srgbClr>
                            </a:outerShdw>
                          </a:effectLst>
                        </a:rPr>
                        <a:t>4</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504</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Breaking of Bread</a:t>
                      </a:r>
                    </a:p>
                  </a:txBody>
                  <a:tcPr/>
                </a:tc>
                <a:extLst>
                  <a:ext uri="{0D108BD9-81ED-4DB2-BD59-A6C34878D82A}">
                    <a16:rowId xmlns:a16="http://schemas.microsoft.com/office/drawing/2014/main" val="1416657552"/>
                  </a:ext>
                </a:extLst>
              </a:tr>
              <a:tr h="520861">
                <a:tc>
                  <a:txBody>
                    <a:bodyPr/>
                    <a:lstStyle/>
                    <a:p>
                      <a:pPr algn="ctr"/>
                      <a:r>
                        <a:rPr lang="en-US" sz="2800" dirty="0">
                          <a:effectLst>
                            <a:outerShdw blurRad="38100" dist="38100" dir="2700000" algn="tl">
                              <a:srgbClr val="000000">
                                <a:alpha val="43137"/>
                              </a:srgbClr>
                            </a:outerShdw>
                          </a:effectLst>
                        </a:rPr>
                        <a:t>Lords</a:t>
                      </a:r>
                      <a:r>
                        <a:rPr lang="en-US" sz="2800" baseline="0" dirty="0">
                          <a:effectLst>
                            <a:outerShdw blurRad="38100" dist="38100" dir="2700000" algn="tl">
                              <a:srgbClr val="000000">
                                <a:alpha val="43137"/>
                              </a:srgbClr>
                            </a:outerShdw>
                          </a:effectLst>
                        </a:rPr>
                        <a:t> Supper</a:t>
                      </a:r>
                      <a:endParaRPr lang="en-US" sz="2800" b="0" i="1" baseline="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31656046"/>
                  </a:ext>
                </a:extLst>
              </a:tr>
              <a:tr h="528095">
                <a:tc>
                  <a:txBody>
                    <a:bodyPr/>
                    <a:lstStyle/>
                    <a:p>
                      <a:pPr algn="ctr"/>
                      <a:r>
                        <a:rPr lang="en-US" sz="2800" dirty="0">
                          <a:effectLst>
                            <a:outerShdw blurRad="38100" dist="38100" dir="2700000" algn="tl">
                              <a:srgbClr val="000000">
                                <a:alpha val="43137"/>
                              </a:srgbClr>
                            </a:outerShdw>
                          </a:effectLst>
                        </a:rPr>
                        <a:t>Offering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70338861"/>
                  </a:ext>
                </a:extLst>
              </a:tr>
              <a:tr h="528095">
                <a:tc>
                  <a:txBody>
                    <a:bodyPr/>
                    <a:lstStyle/>
                    <a:p>
                      <a:pPr algn="ctr"/>
                      <a:r>
                        <a:rPr lang="en-US" sz="2800" dirty="0">
                          <a:effectLst>
                            <a:outerShdw blurRad="38100" dist="38100" dir="2700000" algn="tl">
                              <a:srgbClr val="000000">
                                <a:alpha val="43137"/>
                              </a:srgbClr>
                            </a:outerShdw>
                          </a:effectLst>
                        </a:rPr>
                        <a:t>5</a:t>
                      </a:r>
                      <a:r>
                        <a:rPr lang="en-US" sz="2800" baseline="30000" dirty="0">
                          <a:effectLst>
                            <a:outerShdw blurRad="38100" dist="38100" dir="2700000" algn="tl">
                              <a:srgbClr val="000000">
                                <a:alpha val="43137"/>
                              </a:srgbClr>
                            </a:outerShdw>
                          </a:effectLst>
                        </a:rPr>
                        <a:t>th</a:t>
                      </a:r>
                      <a:r>
                        <a:rPr lang="en-US" sz="2800" dirty="0">
                          <a:effectLst>
                            <a:outerShdw blurRad="38100" dist="38100" dir="2700000" algn="tl">
                              <a:srgbClr val="000000">
                                <a:alpha val="43137"/>
                              </a:srgbClr>
                            </a:outerShdw>
                          </a:effectLst>
                        </a:rPr>
                        <a:t>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616</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Mansions Over the Hilltop</a:t>
                      </a:r>
                    </a:p>
                  </a:txBody>
                  <a:tcPr/>
                </a:tc>
                <a:extLst>
                  <a:ext uri="{0D108BD9-81ED-4DB2-BD59-A6C34878D82A}">
                    <a16:rowId xmlns:a16="http://schemas.microsoft.com/office/drawing/2014/main" val="3716521760"/>
                  </a:ext>
                </a:extLst>
              </a:tr>
              <a:tr h="528095">
                <a:tc>
                  <a:txBody>
                    <a:bodyPr/>
                    <a:lstStyle/>
                    <a:p>
                      <a:pPr algn="ctr"/>
                      <a:r>
                        <a:rPr lang="en-US" sz="2800" dirty="0">
                          <a:effectLst>
                            <a:outerShdw blurRad="38100" dist="38100" dir="2700000" algn="tl">
                              <a:srgbClr val="000000">
                                <a:alpha val="43137"/>
                              </a:srgbClr>
                            </a:outerShdw>
                          </a:effectLst>
                        </a:rPr>
                        <a:t>Sermon</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5336372"/>
                  </a:ext>
                </a:extLst>
              </a:tr>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Power in the Blood</a:t>
                      </a:r>
                    </a:p>
                  </a:txBody>
                  <a:tcPr/>
                </a:tc>
                <a:extLst>
                  <a:ext uri="{0D108BD9-81ED-4DB2-BD59-A6C34878D82A}">
                    <a16:rowId xmlns:a16="http://schemas.microsoft.com/office/drawing/2014/main" val="3002700198"/>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109</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Decided to Follow Jesus</a:t>
                      </a:r>
                    </a:p>
                  </a:txBody>
                  <a:tcPr/>
                </a:tc>
                <a:extLst>
                  <a:ext uri="{0D108BD9-81ED-4DB2-BD59-A6C34878D82A}">
                    <a16:rowId xmlns:a16="http://schemas.microsoft.com/office/drawing/2014/main" val="2965555625"/>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6586380"/>
                  </a:ext>
                </a:extLst>
              </a:tr>
            </a:tbl>
          </a:graphicData>
        </a:graphic>
      </p:graphicFrame>
    </p:spTree>
    <p:extLst>
      <p:ext uri="{BB962C8B-B14F-4D97-AF65-F5344CB8AC3E}">
        <p14:creationId xmlns:p14="http://schemas.microsoft.com/office/powerpoint/2010/main" val="408774769"/>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d00028_">
            <a:extLst>
              <a:ext uri="{FF2B5EF4-FFF2-40B4-BE49-F238E27FC236}">
                <a16:creationId xmlns:a16="http://schemas.microsoft.com/office/drawing/2014/main" id="{95B27CAC-88CE-4DFC-8AB2-D209CD8DC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350" y="704214"/>
            <a:ext cx="882650" cy="10668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79100FD3-4B46-4850-B26F-76BC60BC643F}"/>
              </a:ext>
            </a:extLst>
          </p:cNvPr>
          <p:cNvSpPr>
            <a:spLocks noGrp="1" noChangeArrowheads="1"/>
          </p:cNvSpPr>
          <p:nvPr>
            <p:ph type="ctrTitle"/>
          </p:nvPr>
        </p:nvSpPr>
        <p:spPr>
          <a:xfrm>
            <a:off x="1676400" y="704215"/>
            <a:ext cx="8869363" cy="884239"/>
          </a:xfrm>
        </p:spPr>
        <p:txBody>
          <a:bodyPr>
            <a:normAutofit/>
          </a:bodyPr>
          <a:lstStyle/>
          <a:p>
            <a:r>
              <a:rPr lang="en-US" altLang="en-US" sz="4800" dirty="0">
                <a:latin typeface="Times New Roman" panose="02020603050405020304" pitchFamily="18" charset="0"/>
                <a:cs typeface="Times New Roman" panose="02020603050405020304" pitchFamily="18" charset="0"/>
              </a:rPr>
              <a:t>Three Questions with One Answer</a:t>
            </a:r>
          </a:p>
        </p:txBody>
      </p:sp>
      <p:sp>
        <p:nvSpPr>
          <p:cNvPr id="2051" name="Rectangle 3">
            <a:extLst>
              <a:ext uri="{FF2B5EF4-FFF2-40B4-BE49-F238E27FC236}">
                <a16:creationId xmlns:a16="http://schemas.microsoft.com/office/drawing/2014/main" id="{BE6D9B89-DBEF-431B-9554-CBAD17848101}"/>
              </a:ext>
            </a:extLst>
          </p:cNvPr>
          <p:cNvSpPr>
            <a:spLocks noGrp="1" noChangeArrowheads="1"/>
          </p:cNvSpPr>
          <p:nvPr>
            <p:ph type="subTitle" idx="1"/>
          </p:nvPr>
        </p:nvSpPr>
        <p:spPr>
          <a:xfrm>
            <a:off x="1386681" y="2708277"/>
            <a:ext cx="9144000" cy="695323"/>
          </a:xfrm>
        </p:spPr>
        <p:txBody>
          <a:bodyPr>
            <a:normAutofit/>
          </a:bodyPr>
          <a:lstStyle/>
          <a:p>
            <a:r>
              <a:rPr lang="en-US" altLang="en-US" sz="4400" b="1" dirty="0">
                <a:latin typeface="Times New Roman" panose="02020603050405020304" pitchFamily="18" charset="0"/>
                <a:cs typeface="Times New Roman" panose="02020603050405020304" pitchFamily="18" charset="0"/>
              </a:rPr>
              <a:t>Romans 8:31-37</a:t>
            </a:r>
          </a:p>
        </p:txBody>
      </p:sp>
      <p:pic>
        <p:nvPicPr>
          <p:cNvPr id="2055" name="Picture 7" descr="bd00028_">
            <a:extLst>
              <a:ext uri="{FF2B5EF4-FFF2-40B4-BE49-F238E27FC236}">
                <a16:creationId xmlns:a16="http://schemas.microsoft.com/office/drawing/2014/main" id="{933CD968-7029-4BE1-AD81-753A5743A6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5" y="3943985"/>
            <a:ext cx="18764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d00028_">
            <a:extLst>
              <a:ext uri="{FF2B5EF4-FFF2-40B4-BE49-F238E27FC236}">
                <a16:creationId xmlns:a16="http://schemas.microsoft.com/office/drawing/2014/main" id="{BECCD05F-E69C-4F1A-85CF-E3033A8C7D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704215"/>
            <a:ext cx="906463" cy="10667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3AB6B53-6214-470C-9D2B-232FE34C9CA4}"/>
              </a:ext>
            </a:extLst>
          </p:cNvPr>
          <p:cNvSpPr>
            <a:spLocks noGrp="1" noChangeArrowheads="1"/>
          </p:cNvSpPr>
          <p:nvPr>
            <p:ph type="title" idx="4294967295"/>
          </p:nvPr>
        </p:nvSpPr>
        <p:spPr>
          <a:xfrm>
            <a:off x="609600" y="301050"/>
            <a:ext cx="10972800" cy="1222950"/>
          </a:xfrm>
        </p:spPr>
        <p:txBody>
          <a:bodyPr>
            <a:noAutofit/>
          </a:bodyPr>
          <a:lstStyle/>
          <a:p>
            <a:pPr algn="ctr"/>
            <a:r>
              <a:rPr lang="en-US" altLang="en-US" dirty="0">
                <a:latin typeface="Times New Roman" panose="02020603050405020304" pitchFamily="18" charset="0"/>
                <a:cs typeface="Times New Roman" panose="02020603050405020304" pitchFamily="18" charset="0"/>
              </a:rPr>
              <a:t>The first question, who can oppose us? </a:t>
            </a:r>
            <a:br>
              <a:rPr lang="en-US" altLang="en-US" dirty="0">
                <a:latin typeface="Times New Roman" panose="02020603050405020304" pitchFamily="18" charset="0"/>
                <a:cs typeface="Times New Roman" panose="02020603050405020304" pitchFamily="18" charset="0"/>
              </a:rPr>
            </a:b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Rom. 8:31, 32</a:t>
            </a:r>
            <a:r>
              <a:rPr lang="en-US" altLang="en-US" dirty="0">
                <a:latin typeface="Times New Roman" panose="02020603050405020304" pitchFamily="18" charset="0"/>
                <a:cs typeface="Times New Roman" panose="02020603050405020304" pitchFamily="18" charset="0"/>
              </a:rPr>
              <a:t>)</a:t>
            </a:r>
          </a:p>
        </p:txBody>
      </p:sp>
      <p:sp>
        <p:nvSpPr>
          <p:cNvPr id="3075" name="Text Box 3">
            <a:extLst>
              <a:ext uri="{FF2B5EF4-FFF2-40B4-BE49-F238E27FC236}">
                <a16:creationId xmlns:a16="http://schemas.microsoft.com/office/drawing/2014/main" id="{717F3EA7-7C8A-48C0-A45E-41EF3632DC55}"/>
              </a:ext>
            </a:extLst>
          </p:cNvPr>
          <p:cNvSpPr txBox="1">
            <a:spLocks noChangeArrowheads="1"/>
          </p:cNvSpPr>
          <p:nvPr/>
        </p:nvSpPr>
        <p:spPr bwMode="auto">
          <a:xfrm>
            <a:off x="609600" y="1353264"/>
            <a:ext cx="4572000"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en-US" dirty="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Gen. 15:1  - Abram</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Gen. 26:24-26 - Isaac</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Gen. 46:3 - Joseph</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Ex. 14:13 - Moses</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Ps. 23:4 - David</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Isa. 41:10 - Remnant</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Isa. 51:12-13 - Exiles</a:t>
            </a:r>
          </a:p>
          <a:p>
            <a:pPr>
              <a:spcBef>
                <a:spcPct val="50000"/>
              </a:spcBef>
              <a:buFontTx/>
              <a:buChar char="•"/>
            </a:pPr>
            <a:r>
              <a:rPr lang="en-US" altLang="en-US" sz="2800" dirty="0">
                <a:latin typeface="Times New Roman" panose="02020603050405020304" pitchFamily="18" charset="0"/>
                <a:cs typeface="Times New Roman" panose="02020603050405020304" pitchFamily="18" charset="0"/>
              </a:rPr>
              <a:t>  Heb. 13:6  - Christians</a:t>
            </a:r>
          </a:p>
        </p:txBody>
      </p:sp>
      <p:pic>
        <p:nvPicPr>
          <p:cNvPr id="3078" name="Picture 6" descr="HEBRE~3B">
            <a:extLst>
              <a:ext uri="{FF2B5EF4-FFF2-40B4-BE49-F238E27FC236}">
                <a16:creationId xmlns:a16="http://schemas.microsoft.com/office/drawing/2014/main" id="{40BD66E6-D09D-4E92-8071-1B092FD8B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448" b="22872"/>
          <a:stretch/>
        </p:blipFill>
        <p:spPr bwMode="auto">
          <a:xfrm>
            <a:off x="5867400" y="1676400"/>
            <a:ext cx="5638800" cy="4495800"/>
          </a:xfrm>
          <a:prstGeom prst="rect">
            <a:avLst/>
          </a:prstGeom>
          <a:solidFill>
            <a:schemeClr val="accent1"/>
          </a:solid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fade">
                                      <p:cBhvr>
                                        <p:cTn id="19" dur="1000"/>
                                        <p:tgtEl>
                                          <p:spTgt spid="3075">
                                            <p:txEl>
                                              <p:pRg st="2" end="2"/>
                                            </p:txEl>
                                          </p:spTgt>
                                        </p:tgtEl>
                                      </p:cBhvr>
                                    </p:animEffect>
                                    <p:anim calcmode="lin" valueType="num">
                                      <p:cBhvr>
                                        <p:cTn id="20"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additive="base">
                                        <p:cTn id="26"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5">
                                            <p:txEl>
                                              <p:pRg st="4" end="4"/>
                                            </p:txEl>
                                          </p:spTgt>
                                        </p:tgtEl>
                                        <p:attrNameLst>
                                          <p:attrName>style.visibility</p:attrName>
                                        </p:attrNameLst>
                                      </p:cBhvr>
                                      <p:to>
                                        <p:strVal val="visible"/>
                                      </p:to>
                                    </p:set>
                                    <p:anim calcmode="lin" valueType="num">
                                      <p:cBhvr additive="base">
                                        <p:cTn id="32"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075">
                                            <p:txEl>
                                              <p:pRg st="5" end="5"/>
                                            </p:txEl>
                                          </p:spTgt>
                                        </p:tgtEl>
                                        <p:attrNameLst>
                                          <p:attrName>style.visibility</p:attrName>
                                        </p:attrNameLst>
                                      </p:cBhvr>
                                      <p:to>
                                        <p:strVal val="visible"/>
                                      </p:to>
                                    </p:set>
                                    <p:anim calcmode="lin" valueType="num">
                                      <p:cBhvr additive="base">
                                        <p:cTn id="38"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075">
                                            <p:txEl>
                                              <p:pRg st="6" end="6"/>
                                            </p:txEl>
                                          </p:spTgt>
                                        </p:tgtEl>
                                        <p:attrNameLst>
                                          <p:attrName>style.visibility</p:attrName>
                                        </p:attrNameLst>
                                      </p:cBhvr>
                                      <p:to>
                                        <p:strVal val="visible"/>
                                      </p:to>
                                    </p:set>
                                    <p:anim calcmode="lin" valueType="num">
                                      <p:cBhvr additive="base">
                                        <p:cTn id="44"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3075">
                                            <p:txEl>
                                              <p:pRg st="7" end="7"/>
                                            </p:txEl>
                                          </p:spTgt>
                                        </p:tgtEl>
                                        <p:attrNameLst>
                                          <p:attrName>style.visibility</p:attrName>
                                        </p:attrNameLst>
                                      </p:cBhvr>
                                      <p:to>
                                        <p:strVal val="visible"/>
                                      </p:to>
                                    </p:set>
                                    <p:anim calcmode="lin" valueType="num">
                                      <p:cBhvr additive="base">
                                        <p:cTn id="50"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528" fill="hold" nodeType="clickEffect">
                                  <p:stCondLst>
                                    <p:cond delay="0"/>
                                  </p:stCondLst>
                                  <p:childTnLst>
                                    <p:set>
                                      <p:cBhvr>
                                        <p:cTn id="55" dur="1" fill="hold">
                                          <p:stCondLst>
                                            <p:cond delay="0"/>
                                          </p:stCondLst>
                                        </p:cTn>
                                        <p:tgtEl>
                                          <p:spTgt spid="3078"/>
                                        </p:tgtEl>
                                        <p:attrNameLst>
                                          <p:attrName>style.visibility</p:attrName>
                                        </p:attrNameLst>
                                      </p:cBhvr>
                                      <p:to>
                                        <p:strVal val="visible"/>
                                      </p:to>
                                    </p:set>
                                    <p:anim calcmode="lin" valueType="num">
                                      <p:cBhvr>
                                        <p:cTn id="56" dur="500" fill="hold"/>
                                        <p:tgtEl>
                                          <p:spTgt spid="3078"/>
                                        </p:tgtEl>
                                        <p:attrNameLst>
                                          <p:attrName>ppt_w</p:attrName>
                                        </p:attrNameLst>
                                      </p:cBhvr>
                                      <p:tavLst>
                                        <p:tav tm="0">
                                          <p:val>
                                            <p:fltVal val="0"/>
                                          </p:val>
                                        </p:tav>
                                        <p:tav tm="100000">
                                          <p:val>
                                            <p:strVal val="#ppt_w"/>
                                          </p:val>
                                        </p:tav>
                                      </p:tavLst>
                                    </p:anim>
                                    <p:anim calcmode="lin" valueType="num">
                                      <p:cBhvr>
                                        <p:cTn id="57" dur="500" fill="hold"/>
                                        <p:tgtEl>
                                          <p:spTgt spid="3078"/>
                                        </p:tgtEl>
                                        <p:attrNameLst>
                                          <p:attrName>ppt_h</p:attrName>
                                        </p:attrNameLst>
                                      </p:cBhvr>
                                      <p:tavLst>
                                        <p:tav tm="0">
                                          <p:val>
                                            <p:fltVal val="0"/>
                                          </p:val>
                                        </p:tav>
                                        <p:tav tm="100000">
                                          <p:val>
                                            <p:strVal val="#ppt_h"/>
                                          </p:val>
                                        </p:tav>
                                      </p:tavLst>
                                    </p:anim>
                                    <p:anim calcmode="lin" valueType="num">
                                      <p:cBhvr>
                                        <p:cTn id="58" dur="500" fill="hold"/>
                                        <p:tgtEl>
                                          <p:spTgt spid="3078"/>
                                        </p:tgtEl>
                                        <p:attrNameLst>
                                          <p:attrName>ppt_x</p:attrName>
                                        </p:attrNameLst>
                                      </p:cBhvr>
                                      <p:tavLst>
                                        <p:tav tm="0">
                                          <p:val>
                                            <p:fltVal val="0.5"/>
                                          </p:val>
                                        </p:tav>
                                        <p:tav tm="100000">
                                          <p:val>
                                            <p:strVal val="#ppt_x"/>
                                          </p:val>
                                        </p:tav>
                                      </p:tavLst>
                                    </p:anim>
                                    <p:anim calcmode="lin" valueType="num">
                                      <p:cBhvr>
                                        <p:cTn id="59" dur="500" fill="hold"/>
                                        <p:tgtEl>
                                          <p:spTgt spid="307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160960D-D48D-47C6-A837-0E04DCEB52B3}"/>
              </a:ext>
            </a:extLst>
          </p:cNvPr>
          <p:cNvSpPr>
            <a:spLocks noGrp="1" noChangeArrowheads="1"/>
          </p:cNvSpPr>
          <p:nvPr>
            <p:ph type="title"/>
          </p:nvPr>
        </p:nvSpPr>
        <p:spPr>
          <a:xfrm>
            <a:off x="838200" y="533400"/>
            <a:ext cx="10515600" cy="1325563"/>
          </a:xfrm>
        </p:spPr>
        <p:txBody>
          <a:bodyPr>
            <a:noAutofit/>
          </a:bodyPr>
          <a:lstStyle/>
          <a:p>
            <a:pPr algn="ctr"/>
            <a:r>
              <a:rPr lang="en-US" altLang="en-US" dirty="0">
                <a:latin typeface="Times New Roman" panose="02020603050405020304" pitchFamily="18" charset="0"/>
                <a:cs typeface="Times New Roman" panose="02020603050405020304" pitchFamily="18" charset="0"/>
              </a:rPr>
              <a:t>The second question, who can accuse us? 	(</a:t>
            </a:r>
            <a:r>
              <a:rPr lang="en-US" altLang="en-US" b="1" dirty="0">
                <a:latin typeface="Times New Roman" panose="02020603050405020304" pitchFamily="18" charset="0"/>
                <a:cs typeface="Times New Roman" panose="02020603050405020304" pitchFamily="18" charset="0"/>
              </a:rPr>
              <a:t>Rom. 8:33,34</a:t>
            </a:r>
            <a:r>
              <a:rPr lang="en-US" altLang="en-US" dirty="0">
                <a:latin typeface="Times New Roman" panose="02020603050405020304" pitchFamily="18" charset="0"/>
                <a:cs typeface="Times New Roman" panose="02020603050405020304" pitchFamily="18" charset="0"/>
              </a:rPr>
              <a:t>)</a:t>
            </a:r>
          </a:p>
        </p:txBody>
      </p:sp>
      <p:sp>
        <p:nvSpPr>
          <p:cNvPr id="4099" name="Rectangle 3">
            <a:extLst>
              <a:ext uri="{FF2B5EF4-FFF2-40B4-BE49-F238E27FC236}">
                <a16:creationId xmlns:a16="http://schemas.microsoft.com/office/drawing/2014/main" id="{42E2E1A8-BD9A-46FE-807A-5822DF74E1C3}"/>
              </a:ext>
            </a:extLst>
          </p:cNvPr>
          <p:cNvSpPr>
            <a:spLocks noGrp="1" noChangeArrowheads="1"/>
          </p:cNvSpPr>
          <p:nvPr>
            <p:ph idx="1"/>
          </p:nvPr>
        </p:nvSpPr>
        <p:spPr>
          <a:xfrm>
            <a:off x="609600" y="2209800"/>
            <a:ext cx="10972800" cy="3581400"/>
          </a:xfrm>
        </p:spPr>
        <p:txBody>
          <a:bodyPr>
            <a:noAutofit/>
          </a:bodyPr>
          <a:lstStyle/>
          <a:p>
            <a:pPr marL="508000" indent="-508000"/>
            <a:r>
              <a:rPr lang="en-US" altLang="en-US" sz="3600" b="1" dirty="0">
                <a:latin typeface="Times New Roman" panose="02020603050405020304" pitchFamily="18" charset="0"/>
                <a:cs typeface="Times New Roman" panose="02020603050405020304" pitchFamily="18" charset="0"/>
              </a:rPr>
              <a:t>Can Satan accuse us?</a:t>
            </a:r>
            <a:r>
              <a:rPr lang="en-US" altLang="en-US" sz="3600" dirty="0">
                <a:latin typeface="Times New Roman" panose="02020603050405020304" pitchFamily="18" charset="0"/>
                <a:cs typeface="Times New Roman" panose="02020603050405020304" pitchFamily="18" charset="0"/>
              </a:rPr>
              <a:t>  Rev. 12:10; Job 1:6; </a:t>
            </a:r>
            <a:r>
              <a:rPr lang="en-US" altLang="en-US" sz="3600" dirty="0" err="1">
                <a:latin typeface="Times New Roman" panose="02020603050405020304" pitchFamily="18" charset="0"/>
                <a:cs typeface="Times New Roman" panose="02020603050405020304" pitchFamily="18" charset="0"/>
              </a:rPr>
              <a:t>Zec</a:t>
            </a:r>
            <a:r>
              <a:rPr lang="en-US" altLang="en-US" sz="3600" dirty="0">
                <a:latin typeface="Times New Roman" panose="02020603050405020304" pitchFamily="18" charset="0"/>
                <a:cs typeface="Times New Roman" panose="02020603050405020304" pitchFamily="18" charset="0"/>
              </a:rPr>
              <a:t>. 3:1</a:t>
            </a:r>
          </a:p>
          <a:p>
            <a:pPr marL="508000" indent="-508000"/>
            <a:r>
              <a:rPr lang="en-US" altLang="en-US" sz="3600" b="1" dirty="0">
                <a:latin typeface="Times New Roman" panose="02020603050405020304" pitchFamily="18" charset="0"/>
                <a:cs typeface="Times New Roman" panose="02020603050405020304" pitchFamily="18" charset="0"/>
              </a:rPr>
              <a:t>Can our enemies accuse us? </a:t>
            </a:r>
            <a:r>
              <a:rPr lang="en-US" altLang="en-US" sz="3600" dirty="0">
                <a:latin typeface="Times New Roman" panose="02020603050405020304" pitchFamily="18" charset="0"/>
                <a:cs typeface="Times New Roman" panose="02020603050405020304" pitchFamily="18" charset="0"/>
              </a:rPr>
              <a:t>Acts 19</a:t>
            </a:r>
          </a:p>
          <a:p>
            <a:pPr marL="508000" indent="-508000"/>
            <a:r>
              <a:rPr lang="en-US" altLang="en-US" sz="3600" b="1" dirty="0">
                <a:latin typeface="Times New Roman" panose="02020603050405020304" pitchFamily="18" charset="0"/>
                <a:cs typeface="Times New Roman" panose="02020603050405020304" pitchFamily="18" charset="0"/>
              </a:rPr>
              <a:t>Can God accuse us?  </a:t>
            </a:r>
            <a:r>
              <a:rPr lang="en-US" altLang="en-US" sz="3600" dirty="0">
                <a:latin typeface="Times New Roman" panose="02020603050405020304" pitchFamily="18" charset="0"/>
                <a:cs typeface="Times New Roman" panose="02020603050405020304" pitchFamily="18" charset="0"/>
              </a:rPr>
              <a:t>Romans 8:33-34; Micah 7:19; Heb 8:12 and 10:17 </a:t>
            </a:r>
          </a:p>
          <a:p>
            <a:pPr marL="508000" indent="-508000"/>
            <a:r>
              <a:rPr lang="en-US" altLang="en-US" sz="3600" b="1" dirty="0">
                <a:latin typeface="Times New Roman" panose="02020603050405020304" pitchFamily="18" charset="0"/>
                <a:cs typeface="Times New Roman" panose="02020603050405020304" pitchFamily="18" charset="0"/>
              </a:rPr>
              <a:t>Can Christ accuse us?</a:t>
            </a:r>
            <a:r>
              <a:rPr lang="en-US" altLang="en-US" sz="3600" dirty="0">
                <a:latin typeface="Times New Roman" panose="02020603050405020304" pitchFamily="18" charset="0"/>
                <a:cs typeface="Times New Roman" panose="02020603050405020304" pitchFamily="18" charset="0"/>
              </a:rPr>
              <a:t>  Acts 17:31; Rom. 8:34; Mt. 25:31-32, 41; and 2 Cor. 5:10  </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75D3FFB-10CF-42FD-B7A1-3FA67BEE0532}"/>
              </a:ext>
            </a:extLst>
          </p:cNvPr>
          <p:cNvSpPr>
            <a:spLocks noGrp="1" noChangeArrowheads="1"/>
          </p:cNvSpPr>
          <p:nvPr>
            <p:ph type="title"/>
          </p:nvPr>
        </p:nvSpPr>
        <p:spPr>
          <a:xfrm>
            <a:off x="731837" y="608012"/>
            <a:ext cx="10363200" cy="1143000"/>
          </a:xfrm>
        </p:spPr>
        <p:txBody>
          <a:bodyPr>
            <a:noAutofit/>
          </a:bodyPr>
          <a:lstStyle/>
          <a:p>
            <a:pPr algn="r"/>
            <a:r>
              <a:rPr lang="en-US" altLang="en-US" dirty="0">
                <a:latin typeface="Times New Roman" panose="02020603050405020304" pitchFamily="18" charset="0"/>
                <a:cs typeface="Times New Roman" panose="02020603050405020304" pitchFamily="18" charset="0"/>
              </a:rPr>
              <a:t>The third question, who can separate us? (</a:t>
            </a:r>
            <a:r>
              <a:rPr lang="en-US" altLang="en-US" b="1" dirty="0">
                <a:latin typeface="Times New Roman" panose="02020603050405020304" pitchFamily="18" charset="0"/>
                <a:cs typeface="Times New Roman" panose="02020603050405020304" pitchFamily="18" charset="0"/>
              </a:rPr>
              <a:t>Rom. 8:35-37</a:t>
            </a:r>
            <a:r>
              <a:rPr lang="en-US" altLang="en-US" dirty="0">
                <a:latin typeface="Times New Roman" panose="02020603050405020304" pitchFamily="18" charset="0"/>
                <a:cs typeface="Times New Roman" panose="02020603050405020304" pitchFamily="18" charset="0"/>
              </a:rPr>
              <a:t>)</a:t>
            </a:r>
          </a:p>
        </p:txBody>
      </p:sp>
      <p:sp>
        <p:nvSpPr>
          <p:cNvPr id="5124" name="Rectangle 4">
            <a:extLst>
              <a:ext uri="{FF2B5EF4-FFF2-40B4-BE49-F238E27FC236}">
                <a16:creationId xmlns:a16="http://schemas.microsoft.com/office/drawing/2014/main" id="{DA793F62-5076-4B8D-81F1-FE3EDB2282AE}"/>
              </a:ext>
            </a:extLst>
          </p:cNvPr>
          <p:cNvSpPr>
            <a:spLocks noGrp="1" noChangeArrowheads="1"/>
          </p:cNvSpPr>
          <p:nvPr>
            <p:ph type="body" sz="half" idx="2"/>
          </p:nvPr>
        </p:nvSpPr>
        <p:spPr>
          <a:xfrm>
            <a:off x="6664854" y="2132012"/>
            <a:ext cx="5080000" cy="4114800"/>
          </a:xfrm>
        </p:spPr>
        <p:txBody>
          <a:bodyPr>
            <a:noAutofit/>
          </a:bodyPr>
          <a:lstStyle/>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1.      Can trouble?</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2.      Can distress?</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3.      Can persecution? </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4.      Can hunger?</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5.      Can nakedness?</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6.      Can danger?</a:t>
            </a:r>
          </a:p>
          <a:p>
            <a:pPr marL="533400" indent="-533400">
              <a:lnSpc>
                <a:spcPct val="90000"/>
              </a:lnSpc>
              <a:buNone/>
            </a:pPr>
            <a:r>
              <a:rPr lang="en-US" altLang="en-US" sz="3600" dirty="0">
                <a:latin typeface="Times New Roman" panose="02020603050405020304" pitchFamily="18" charset="0"/>
                <a:cs typeface="Times New Roman" panose="02020603050405020304" pitchFamily="18" charset="0"/>
              </a:rPr>
              <a:t>7.      Can death?</a:t>
            </a:r>
          </a:p>
        </p:txBody>
      </p:sp>
      <p:sp>
        <p:nvSpPr>
          <p:cNvPr id="5127" name="Freeform 7">
            <a:extLst>
              <a:ext uri="{FF2B5EF4-FFF2-40B4-BE49-F238E27FC236}">
                <a16:creationId xmlns:a16="http://schemas.microsoft.com/office/drawing/2014/main" id="{BBBCBFF2-6841-4491-A099-4B45DE2024A3}"/>
              </a:ext>
            </a:extLst>
          </p:cNvPr>
          <p:cNvSpPr>
            <a:spLocks/>
          </p:cNvSpPr>
          <p:nvPr/>
        </p:nvSpPr>
        <p:spPr bwMode="auto">
          <a:xfrm>
            <a:off x="1520824" y="2132012"/>
            <a:ext cx="3706813" cy="3794125"/>
          </a:xfrm>
          <a:custGeom>
            <a:avLst/>
            <a:gdLst>
              <a:gd name="T0" fmla="*/ 2027 w 2335"/>
              <a:gd name="T1" fmla="*/ 3 h 2390"/>
              <a:gd name="T2" fmla="*/ 1877 w 2335"/>
              <a:gd name="T3" fmla="*/ 25 h 2390"/>
              <a:gd name="T4" fmla="*/ 1734 w 2335"/>
              <a:gd name="T5" fmla="*/ 71 h 2390"/>
              <a:gd name="T6" fmla="*/ 1597 w 2335"/>
              <a:gd name="T7" fmla="*/ 146 h 2390"/>
              <a:gd name="T8" fmla="*/ 1477 w 2335"/>
              <a:gd name="T9" fmla="*/ 248 h 2390"/>
              <a:gd name="T10" fmla="*/ 1287 w 2335"/>
              <a:gd name="T11" fmla="*/ 336 h 2390"/>
              <a:gd name="T12" fmla="*/ 951 w 2335"/>
              <a:gd name="T13" fmla="*/ 342 h 2390"/>
              <a:gd name="T14" fmla="*/ 741 w 2335"/>
              <a:gd name="T15" fmla="*/ 326 h 2390"/>
              <a:gd name="T16" fmla="*/ 664 w 2335"/>
              <a:gd name="T17" fmla="*/ 356 h 2390"/>
              <a:gd name="T18" fmla="*/ 588 w 2335"/>
              <a:gd name="T19" fmla="*/ 483 h 2390"/>
              <a:gd name="T20" fmla="*/ 656 w 2335"/>
              <a:gd name="T21" fmla="*/ 638 h 2390"/>
              <a:gd name="T22" fmla="*/ 781 w 2335"/>
              <a:gd name="T23" fmla="*/ 698 h 2390"/>
              <a:gd name="T24" fmla="*/ 906 w 2335"/>
              <a:gd name="T25" fmla="*/ 743 h 2390"/>
              <a:gd name="T26" fmla="*/ 1052 w 2335"/>
              <a:gd name="T27" fmla="*/ 783 h 2390"/>
              <a:gd name="T28" fmla="*/ 1142 w 2335"/>
              <a:gd name="T29" fmla="*/ 840 h 2390"/>
              <a:gd name="T30" fmla="*/ 982 w 2335"/>
              <a:gd name="T31" fmla="*/ 915 h 2390"/>
              <a:gd name="T32" fmla="*/ 820 w 2335"/>
              <a:gd name="T33" fmla="*/ 987 h 2390"/>
              <a:gd name="T34" fmla="*/ 659 w 2335"/>
              <a:gd name="T35" fmla="*/ 1062 h 2390"/>
              <a:gd name="T36" fmla="*/ 497 w 2335"/>
              <a:gd name="T37" fmla="*/ 1141 h 2390"/>
              <a:gd name="T38" fmla="*/ 338 w 2335"/>
              <a:gd name="T39" fmla="*/ 1226 h 2390"/>
              <a:gd name="T40" fmla="*/ 218 w 2335"/>
              <a:gd name="T41" fmla="*/ 1306 h 2390"/>
              <a:gd name="T42" fmla="*/ 130 w 2335"/>
              <a:gd name="T43" fmla="*/ 1404 h 2390"/>
              <a:gd name="T44" fmla="*/ 83 w 2335"/>
              <a:gd name="T45" fmla="*/ 1558 h 2390"/>
              <a:gd name="T46" fmla="*/ 173 w 2335"/>
              <a:gd name="T47" fmla="*/ 1812 h 2390"/>
              <a:gd name="T48" fmla="*/ 339 w 2335"/>
              <a:gd name="T49" fmla="*/ 1901 h 2390"/>
              <a:gd name="T50" fmla="*/ 495 w 2335"/>
              <a:gd name="T51" fmla="*/ 1946 h 2390"/>
              <a:gd name="T52" fmla="*/ 599 w 2335"/>
              <a:gd name="T53" fmla="*/ 1993 h 2390"/>
              <a:gd name="T54" fmla="*/ 433 w 2335"/>
              <a:gd name="T55" fmla="*/ 2028 h 2390"/>
              <a:gd name="T56" fmla="*/ 263 w 2335"/>
              <a:gd name="T57" fmla="*/ 2036 h 2390"/>
              <a:gd name="T58" fmla="*/ 78 w 2335"/>
              <a:gd name="T59" fmla="*/ 2064 h 2390"/>
              <a:gd name="T60" fmla="*/ 4 w 2335"/>
              <a:gd name="T61" fmla="*/ 2246 h 2390"/>
              <a:gd name="T62" fmla="*/ 142 w 2335"/>
              <a:gd name="T63" fmla="*/ 2384 h 2390"/>
              <a:gd name="T64" fmla="*/ 438 w 2335"/>
              <a:gd name="T65" fmla="*/ 2384 h 2390"/>
              <a:gd name="T66" fmla="*/ 742 w 2335"/>
              <a:gd name="T67" fmla="*/ 2316 h 2390"/>
              <a:gd name="T68" fmla="*/ 1051 w 2335"/>
              <a:gd name="T69" fmla="*/ 1972 h 2390"/>
              <a:gd name="T70" fmla="*/ 901 w 2335"/>
              <a:gd name="T71" fmla="*/ 1733 h 2390"/>
              <a:gd name="T72" fmla="*/ 634 w 2335"/>
              <a:gd name="T73" fmla="*/ 1613 h 2390"/>
              <a:gd name="T74" fmla="*/ 503 w 2335"/>
              <a:gd name="T75" fmla="*/ 1531 h 2390"/>
              <a:gd name="T76" fmla="*/ 681 w 2335"/>
              <a:gd name="T77" fmla="*/ 1449 h 2390"/>
              <a:gd name="T78" fmla="*/ 856 w 2335"/>
              <a:gd name="T79" fmla="*/ 1368 h 2390"/>
              <a:gd name="T80" fmla="*/ 1031 w 2335"/>
              <a:gd name="T81" fmla="*/ 1286 h 2390"/>
              <a:gd name="T82" fmla="*/ 1206 w 2335"/>
              <a:gd name="T83" fmla="*/ 1203 h 2390"/>
              <a:gd name="T84" fmla="*/ 1381 w 2335"/>
              <a:gd name="T85" fmla="*/ 1117 h 2390"/>
              <a:gd name="T86" fmla="*/ 1467 w 2335"/>
              <a:gd name="T87" fmla="*/ 1068 h 2390"/>
              <a:gd name="T88" fmla="*/ 1540 w 2335"/>
              <a:gd name="T89" fmla="*/ 1001 h 2390"/>
              <a:gd name="T90" fmla="*/ 1598 w 2335"/>
              <a:gd name="T91" fmla="*/ 861 h 2390"/>
              <a:gd name="T92" fmla="*/ 1526 w 2335"/>
              <a:gd name="T93" fmla="*/ 662 h 2390"/>
              <a:gd name="T94" fmla="*/ 1615 w 2335"/>
              <a:gd name="T95" fmla="*/ 593 h 2390"/>
              <a:gd name="T96" fmla="*/ 1723 w 2335"/>
              <a:gd name="T97" fmla="*/ 510 h 2390"/>
              <a:gd name="T98" fmla="*/ 1828 w 2335"/>
              <a:gd name="T99" fmla="*/ 416 h 2390"/>
              <a:gd name="T100" fmla="*/ 1956 w 2335"/>
              <a:gd name="T101" fmla="*/ 365 h 2390"/>
              <a:gd name="T102" fmla="*/ 2095 w 2335"/>
              <a:gd name="T103" fmla="*/ 358 h 2390"/>
              <a:gd name="T104" fmla="*/ 2263 w 2335"/>
              <a:gd name="T105" fmla="*/ 321 h 2390"/>
              <a:gd name="T106" fmla="*/ 2330 w 2335"/>
              <a:gd name="T107" fmla="*/ 138 h 2390"/>
              <a:gd name="T108" fmla="*/ 2188 w 2335"/>
              <a:gd name="T109" fmla="*/ 5 h 2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35" h="2390">
                <a:moveTo>
                  <a:pt x="2153" y="3"/>
                </a:moveTo>
                <a:lnTo>
                  <a:pt x="2127" y="2"/>
                </a:lnTo>
                <a:lnTo>
                  <a:pt x="2102" y="0"/>
                </a:lnTo>
                <a:lnTo>
                  <a:pt x="2077" y="0"/>
                </a:lnTo>
                <a:lnTo>
                  <a:pt x="2051" y="0"/>
                </a:lnTo>
                <a:lnTo>
                  <a:pt x="2027" y="3"/>
                </a:lnTo>
                <a:lnTo>
                  <a:pt x="2001" y="4"/>
                </a:lnTo>
                <a:lnTo>
                  <a:pt x="1976" y="6"/>
                </a:lnTo>
                <a:lnTo>
                  <a:pt x="1952" y="10"/>
                </a:lnTo>
                <a:lnTo>
                  <a:pt x="1926" y="14"/>
                </a:lnTo>
                <a:lnTo>
                  <a:pt x="1902" y="19"/>
                </a:lnTo>
                <a:lnTo>
                  <a:pt x="1877" y="25"/>
                </a:lnTo>
                <a:lnTo>
                  <a:pt x="1853" y="30"/>
                </a:lnTo>
                <a:lnTo>
                  <a:pt x="1829" y="37"/>
                </a:lnTo>
                <a:lnTo>
                  <a:pt x="1805" y="44"/>
                </a:lnTo>
                <a:lnTo>
                  <a:pt x="1782" y="53"/>
                </a:lnTo>
                <a:lnTo>
                  <a:pt x="1758" y="62"/>
                </a:lnTo>
                <a:lnTo>
                  <a:pt x="1734" y="71"/>
                </a:lnTo>
                <a:lnTo>
                  <a:pt x="1711" y="82"/>
                </a:lnTo>
                <a:lnTo>
                  <a:pt x="1687" y="93"/>
                </a:lnTo>
                <a:lnTo>
                  <a:pt x="1664" y="106"/>
                </a:lnTo>
                <a:lnTo>
                  <a:pt x="1641" y="118"/>
                </a:lnTo>
                <a:lnTo>
                  <a:pt x="1619" y="131"/>
                </a:lnTo>
                <a:lnTo>
                  <a:pt x="1597" y="146"/>
                </a:lnTo>
                <a:lnTo>
                  <a:pt x="1576" y="161"/>
                </a:lnTo>
                <a:lnTo>
                  <a:pt x="1555" y="177"/>
                </a:lnTo>
                <a:lnTo>
                  <a:pt x="1534" y="194"/>
                </a:lnTo>
                <a:lnTo>
                  <a:pt x="1515" y="211"/>
                </a:lnTo>
                <a:lnTo>
                  <a:pt x="1495" y="229"/>
                </a:lnTo>
                <a:lnTo>
                  <a:pt x="1477" y="248"/>
                </a:lnTo>
                <a:lnTo>
                  <a:pt x="1458" y="267"/>
                </a:lnTo>
                <a:lnTo>
                  <a:pt x="1441" y="288"/>
                </a:lnTo>
                <a:lnTo>
                  <a:pt x="1424" y="309"/>
                </a:lnTo>
                <a:lnTo>
                  <a:pt x="1384" y="321"/>
                </a:lnTo>
                <a:lnTo>
                  <a:pt x="1337" y="330"/>
                </a:lnTo>
                <a:lnTo>
                  <a:pt x="1287" y="336"/>
                </a:lnTo>
                <a:lnTo>
                  <a:pt x="1233" y="341"/>
                </a:lnTo>
                <a:lnTo>
                  <a:pt x="1177" y="344"/>
                </a:lnTo>
                <a:lnTo>
                  <a:pt x="1119" y="344"/>
                </a:lnTo>
                <a:lnTo>
                  <a:pt x="1062" y="344"/>
                </a:lnTo>
                <a:lnTo>
                  <a:pt x="1005" y="343"/>
                </a:lnTo>
                <a:lnTo>
                  <a:pt x="951" y="342"/>
                </a:lnTo>
                <a:lnTo>
                  <a:pt x="900" y="340"/>
                </a:lnTo>
                <a:lnTo>
                  <a:pt x="855" y="336"/>
                </a:lnTo>
                <a:lnTo>
                  <a:pt x="814" y="333"/>
                </a:lnTo>
                <a:lnTo>
                  <a:pt x="781" y="331"/>
                </a:lnTo>
                <a:lnTo>
                  <a:pt x="757" y="329"/>
                </a:lnTo>
                <a:lnTo>
                  <a:pt x="741" y="326"/>
                </a:lnTo>
                <a:lnTo>
                  <a:pt x="735" y="326"/>
                </a:lnTo>
                <a:lnTo>
                  <a:pt x="719" y="330"/>
                </a:lnTo>
                <a:lnTo>
                  <a:pt x="704" y="335"/>
                </a:lnTo>
                <a:lnTo>
                  <a:pt x="691" y="340"/>
                </a:lnTo>
                <a:lnTo>
                  <a:pt x="676" y="347"/>
                </a:lnTo>
                <a:lnTo>
                  <a:pt x="664" y="356"/>
                </a:lnTo>
                <a:lnTo>
                  <a:pt x="651" y="365"/>
                </a:lnTo>
                <a:lnTo>
                  <a:pt x="639" y="375"/>
                </a:lnTo>
                <a:lnTo>
                  <a:pt x="628" y="387"/>
                </a:lnTo>
                <a:lnTo>
                  <a:pt x="609" y="417"/>
                </a:lnTo>
                <a:lnTo>
                  <a:pt x="595" y="449"/>
                </a:lnTo>
                <a:lnTo>
                  <a:pt x="588" y="483"/>
                </a:lnTo>
                <a:lnTo>
                  <a:pt x="588" y="516"/>
                </a:lnTo>
                <a:lnTo>
                  <a:pt x="594" y="549"/>
                </a:lnTo>
                <a:lnTo>
                  <a:pt x="606" y="581"/>
                </a:lnTo>
                <a:lnTo>
                  <a:pt x="626" y="610"/>
                </a:lnTo>
                <a:lnTo>
                  <a:pt x="650" y="636"/>
                </a:lnTo>
                <a:lnTo>
                  <a:pt x="656" y="638"/>
                </a:lnTo>
                <a:lnTo>
                  <a:pt x="672" y="646"/>
                </a:lnTo>
                <a:lnTo>
                  <a:pt x="694" y="657"/>
                </a:lnTo>
                <a:lnTo>
                  <a:pt x="719" y="669"/>
                </a:lnTo>
                <a:lnTo>
                  <a:pt x="744" y="681"/>
                </a:lnTo>
                <a:lnTo>
                  <a:pt x="767" y="691"/>
                </a:lnTo>
                <a:lnTo>
                  <a:pt x="781" y="698"/>
                </a:lnTo>
                <a:lnTo>
                  <a:pt x="786" y="701"/>
                </a:lnTo>
                <a:lnTo>
                  <a:pt x="809" y="711"/>
                </a:lnTo>
                <a:lnTo>
                  <a:pt x="833" y="719"/>
                </a:lnTo>
                <a:lnTo>
                  <a:pt x="857" y="728"/>
                </a:lnTo>
                <a:lnTo>
                  <a:pt x="882" y="735"/>
                </a:lnTo>
                <a:lnTo>
                  <a:pt x="906" y="743"/>
                </a:lnTo>
                <a:lnTo>
                  <a:pt x="931" y="750"/>
                </a:lnTo>
                <a:lnTo>
                  <a:pt x="955" y="756"/>
                </a:lnTo>
                <a:lnTo>
                  <a:pt x="980" y="762"/>
                </a:lnTo>
                <a:lnTo>
                  <a:pt x="1004" y="769"/>
                </a:lnTo>
                <a:lnTo>
                  <a:pt x="1029" y="776"/>
                </a:lnTo>
                <a:lnTo>
                  <a:pt x="1052" y="783"/>
                </a:lnTo>
                <a:lnTo>
                  <a:pt x="1076" y="790"/>
                </a:lnTo>
                <a:lnTo>
                  <a:pt x="1100" y="799"/>
                </a:lnTo>
                <a:lnTo>
                  <a:pt x="1124" y="807"/>
                </a:lnTo>
                <a:lnTo>
                  <a:pt x="1146" y="817"/>
                </a:lnTo>
                <a:lnTo>
                  <a:pt x="1169" y="827"/>
                </a:lnTo>
                <a:lnTo>
                  <a:pt x="1142" y="840"/>
                </a:lnTo>
                <a:lnTo>
                  <a:pt x="1116" y="853"/>
                </a:lnTo>
                <a:lnTo>
                  <a:pt x="1089" y="865"/>
                </a:lnTo>
                <a:lnTo>
                  <a:pt x="1062" y="877"/>
                </a:lnTo>
                <a:lnTo>
                  <a:pt x="1036" y="891"/>
                </a:lnTo>
                <a:lnTo>
                  <a:pt x="1009" y="903"/>
                </a:lnTo>
                <a:lnTo>
                  <a:pt x="982" y="915"/>
                </a:lnTo>
                <a:lnTo>
                  <a:pt x="955" y="927"/>
                </a:lnTo>
                <a:lnTo>
                  <a:pt x="928" y="940"/>
                </a:lnTo>
                <a:lnTo>
                  <a:pt x="901" y="952"/>
                </a:lnTo>
                <a:lnTo>
                  <a:pt x="874" y="963"/>
                </a:lnTo>
                <a:lnTo>
                  <a:pt x="847" y="975"/>
                </a:lnTo>
                <a:lnTo>
                  <a:pt x="820" y="987"/>
                </a:lnTo>
                <a:lnTo>
                  <a:pt x="793" y="1000"/>
                </a:lnTo>
                <a:lnTo>
                  <a:pt x="767" y="1012"/>
                </a:lnTo>
                <a:lnTo>
                  <a:pt x="740" y="1024"/>
                </a:lnTo>
                <a:lnTo>
                  <a:pt x="713" y="1036"/>
                </a:lnTo>
                <a:lnTo>
                  <a:pt x="686" y="1050"/>
                </a:lnTo>
                <a:lnTo>
                  <a:pt x="659" y="1062"/>
                </a:lnTo>
                <a:lnTo>
                  <a:pt x="632" y="1074"/>
                </a:lnTo>
                <a:lnTo>
                  <a:pt x="605" y="1088"/>
                </a:lnTo>
                <a:lnTo>
                  <a:pt x="578" y="1100"/>
                </a:lnTo>
                <a:lnTo>
                  <a:pt x="551" y="1114"/>
                </a:lnTo>
                <a:lnTo>
                  <a:pt x="524" y="1127"/>
                </a:lnTo>
                <a:lnTo>
                  <a:pt x="497" y="1141"/>
                </a:lnTo>
                <a:lnTo>
                  <a:pt x="471" y="1154"/>
                </a:lnTo>
                <a:lnTo>
                  <a:pt x="444" y="1169"/>
                </a:lnTo>
                <a:lnTo>
                  <a:pt x="418" y="1182"/>
                </a:lnTo>
                <a:lnTo>
                  <a:pt x="391" y="1197"/>
                </a:lnTo>
                <a:lnTo>
                  <a:pt x="364" y="1212"/>
                </a:lnTo>
                <a:lnTo>
                  <a:pt x="338" y="1226"/>
                </a:lnTo>
                <a:lnTo>
                  <a:pt x="311" y="1242"/>
                </a:lnTo>
                <a:lnTo>
                  <a:pt x="291" y="1254"/>
                </a:lnTo>
                <a:lnTo>
                  <a:pt x="272" y="1267"/>
                </a:lnTo>
                <a:lnTo>
                  <a:pt x="253" y="1279"/>
                </a:lnTo>
                <a:lnTo>
                  <a:pt x="235" y="1292"/>
                </a:lnTo>
                <a:lnTo>
                  <a:pt x="218" y="1306"/>
                </a:lnTo>
                <a:lnTo>
                  <a:pt x="201" y="1321"/>
                </a:lnTo>
                <a:lnTo>
                  <a:pt x="185" y="1335"/>
                </a:lnTo>
                <a:lnTo>
                  <a:pt x="169" y="1351"/>
                </a:lnTo>
                <a:lnTo>
                  <a:pt x="156" y="1368"/>
                </a:lnTo>
                <a:lnTo>
                  <a:pt x="142" y="1385"/>
                </a:lnTo>
                <a:lnTo>
                  <a:pt x="130" y="1404"/>
                </a:lnTo>
                <a:lnTo>
                  <a:pt x="119" y="1423"/>
                </a:lnTo>
                <a:lnTo>
                  <a:pt x="109" y="1443"/>
                </a:lnTo>
                <a:lnTo>
                  <a:pt x="102" y="1465"/>
                </a:lnTo>
                <a:lnTo>
                  <a:pt x="94" y="1487"/>
                </a:lnTo>
                <a:lnTo>
                  <a:pt x="89" y="1510"/>
                </a:lnTo>
                <a:lnTo>
                  <a:pt x="83" y="1558"/>
                </a:lnTo>
                <a:lnTo>
                  <a:pt x="82" y="1605"/>
                </a:lnTo>
                <a:lnTo>
                  <a:pt x="87" y="1651"/>
                </a:lnTo>
                <a:lnTo>
                  <a:pt x="97" y="1695"/>
                </a:lnTo>
                <a:lnTo>
                  <a:pt x="115" y="1737"/>
                </a:lnTo>
                <a:lnTo>
                  <a:pt x="140" y="1776"/>
                </a:lnTo>
                <a:lnTo>
                  <a:pt x="173" y="1812"/>
                </a:lnTo>
                <a:lnTo>
                  <a:pt x="214" y="1842"/>
                </a:lnTo>
                <a:lnTo>
                  <a:pt x="239" y="1857"/>
                </a:lnTo>
                <a:lnTo>
                  <a:pt x="263" y="1869"/>
                </a:lnTo>
                <a:lnTo>
                  <a:pt x="289" y="1881"/>
                </a:lnTo>
                <a:lnTo>
                  <a:pt x="313" y="1891"/>
                </a:lnTo>
                <a:lnTo>
                  <a:pt x="339" y="1901"/>
                </a:lnTo>
                <a:lnTo>
                  <a:pt x="365" y="1910"/>
                </a:lnTo>
                <a:lnTo>
                  <a:pt x="391" y="1918"/>
                </a:lnTo>
                <a:lnTo>
                  <a:pt x="416" y="1926"/>
                </a:lnTo>
                <a:lnTo>
                  <a:pt x="443" y="1933"/>
                </a:lnTo>
                <a:lnTo>
                  <a:pt x="469" y="1939"/>
                </a:lnTo>
                <a:lnTo>
                  <a:pt x="495" y="1946"/>
                </a:lnTo>
                <a:lnTo>
                  <a:pt x="522" y="1953"/>
                </a:lnTo>
                <a:lnTo>
                  <a:pt x="547" y="1960"/>
                </a:lnTo>
                <a:lnTo>
                  <a:pt x="573" y="1967"/>
                </a:lnTo>
                <a:lnTo>
                  <a:pt x="600" y="1975"/>
                </a:lnTo>
                <a:lnTo>
                  <a:pt x="626" y="1983"/>
                </a:lnTo>
                <a:lnTo>
                  <a:pt x="599" y="1993"/>
                </a:lnTo>
                <a:lnTo>
                  <a:pt x="572" y="2002"/>
                </a:lnTo>
                <a:lnTo>
                  <a:pt x="545" y="2009"/>
                </a:lnTo>
                <a:lnTo>
                  <a:pt x="517" y="2015"/>
                </a:lnTo>
                <a:lnTo>
                  <a:pt x="489" y="2021"/>
                </a:lnTo>
                <a:lnTo>
                  <a:pt x="462" y="2025"/>
                </a:lnTo>
                <a:lnTo>
                  <a:pt x="433" y="2028"/>
                </a:lnTo>
                <a:lnTo>
                  <a:pt x="405" y="2031"/>
                </a:lnTo>
                <a:lnTo>
                  <a:pt x="376" y="2033"/>
                </a:lnTo>
                <a:lnTo>
                  <a:pt x="348" y="2035"/>
                </a:lnTo>
                <a:lnTo>
                  <a:pt x="320" y="2036"/>
                </a:lnTo>
                <a:lnTo>
                  <a:pt x="291" y="2036"/>
                </a:lnTo>
                <a:lnTo>
                  <a:pt x="263" y="2036"/>
                </a:lnTo>
                <a:lnTo>
                  <a:pt x="234" y="2035"/>
                </a:lnTo>
                <a:lnTo>
                  <a:pt x="206" y="2035"/>
                </a:lnTo>
                <a:lnTo>
                  <a:pt x="178" y="2033"/>
                </a:lnTo>
                <a:lnTo>
                  <a:pt x="142" y="2037"/>
                </a:lnTo>
                <a:lnTo>
                  <a:pt x="109" y="2047"/>
                </a:lnTo>
                <a:lnTo>
                  <a:pt x="78" y="2064"/>
                </a:lnTo>
                <a:lnTo>
                  <a:pt x="53" y="2085"/>
                </a:lnTo>
                <a:lnTo>
                  <a:pt x="31" y="2112"/>
                </a:lnTo>
                <a:lnTo>
                  <a:pt x="13" y="2142"/>
                </a:lnTo>
                <a:lnTo>
                  <a:pt x="4" y="2175"/>
                </a:lnTo>
                <a:lnTo>
                  <a:pt x="0" y="2211"/>
                </a:lnTo>
                <a:lnTo>
                  <a:pt x="4" y="2246"/>
                </a:lnTo>
                <a:lnTo>
                  <a:pt x="13" y="2280"/>
                </a:lnTo>
                <a:lnTo>
                  <a:pt x="31" y="2309"/>
                </a:lnTo>
                <a:lnTo>
                  <a:pt x="53" y="2336"/>
                </a:lnTo>
                <a:lnTo>
                  <a:pt x="78" y="2357"/>
                </a:lnTo>
                <a:lnTo>
                  <a:pt x="109" y="2374"/>
                </a:lnTo>
                <a:lnTo>
                  <a:pt x="142" y="2384"/>
                </a:lnTo>
                <a:lnTo>
                  <a:pt x="178" y="2387"/>
                </a:lnTo>
                <a:lnTo>
                  <a:pt x="229" y="2390"/>
                </a:lnTo>
                <a:lnTo>
                  <a:pt x="282" y="2390"/>
                </a:lnTo>
                <a:lnTo>
                  <a:pt x="333" y="2390"/>
                </a:lnTo>
                <a:lnTo>
                  <a:pt x="386" y="2387"/>
                </a:lnTo>
                <a:lnTo>
                  <a:pt x="438" y="2384"/>
                </a:lnTo>
                <a:lnTo>
                  <a:pt x="490" y="2378"/>
                </a:lnTo>
                <a:lnTo>
                  <a:pt x="541" y="2370"/>
                </a:lnTo>
                <a:lnTo>
                  <a:pt x="593" y="2359"/>
                </a:lnTo>
                <a:lnTo>
                  <a:pt x="643" y="2348"/>
                </a:lnTo>
                <a:lnTo>
                  <a:pt x="693" y="2333"/>
                </a:lnTo>
                <a:lnTo>
                  <a:pt x="742" y="2316"/>
                </a:lnTo>
                <a:lnTo>
                  <a:pt x="790" y="2297"/>
                </a:lnTo>
                <a:lnTo>
                  <a:pt x="836" y="2273"/>
                </a:lnTo>
                <a:lnTo>
                  <a:pt x="882" y="2249"/>
                </a:lnTo>
                <a:lnTo>
                  <a:pt x="926" y="2221"/>
                </a:lnTo>
                <a:lnTo>
                  <a:pt x="969" y="2189"/>
                </a:lnTo>
                <a:lnTo>
                  <a:pt x="1051" y="1972"/>
                </a:lnTo>
                <a:lnTo>
                  <a:pt x="1038" y="1921"/>
                </a:lnTo>
                <a:lnTo>
                  <a:pt x="1020" y="1874"/>
                </a:lnTo>
                <a:lnTo>
                  <a:pt x="997" y="1834"/>
                </a:lnTo>
                <a:lnTo>
                  <a:pt x="970" y="1796"/>
                </a:lnTo>
                <a:lnTo>
                  <a:pt x="937" y="1763"/>
                </a:lnTo>
                <a:lnTo>
                  <a:pt x="901" y="1733"/>
                </a:lnTo>
                <a:lnTo>
                  <a:pt x="862" y="1708"/>
                </a:lnTo>
                <a:lnTo>
                  <a:pt x="820" y="1684"/>
                </a:lnTo>
                <a:lnTo>
                  <a:pt x="776" y="1664"/>
                </a:lnTo>
                <a:lnTo>
                  <a:pt x="730" y="1645"/>
                </a:lnTo>
                <a:lnTo>
                  <a:pt x="682" y="1629"/>
                </a:lnTo>
                <a:lnTo>
                  <a:pt x="634" y="1613"/>
                </a:lnTo>
                <a:lnTo>
                  <a:pt x="587" y="1599"/>
                </a:lnTo>
                <a:lnTo>
                  <a:pt x="538" y="1585"/>
                </a:lnTo>
                <a:lnTo>
                  <a:pt x="491" y="1573"/>
                </a:lnTo>
                <a:lnTo>
                  <a:pt x="444" y="1559"/>
                </a:lnTo>
                <a:lnTo>
                  <a:pt x="474" y="1546"/>
                </a:lnTo>
                <a:lnTo>
                  <a:pt x="503" y="1531"/>
                </a:lnTo>
                <a:lnTo>
                  <a:pt x="533" y="1518"/>
                </a:lnTo>
                <a:lnTo>
                  <a:pt x="562" y="1504"/>
                </a:lnTo>
                <a:lnTo>
                  <a:pt x="593" y="1491"/>
                </a:lnTo>
                <a:lnTo>
                  <a:pt x="622" y="1477"/>
                </a:lnTo>
                <a:lnTo>
                  <a:pt x="651" y="1464"/>
                </a:lnTo>
                <a:lnTo>
                  <a:pt x="681" y="1449"/>
                </a:lnTo>
                <a:lnTo>
                  <a:pt x="709" y="1436"/>
                </a:lnTo>
                <a:lnTo>
                  <a:pt x="738" y="1422"/>
                </a:lnTo>
                <a:lnTo>
                  <a:pt x="768" y="1409"/>
                </a:lnTo>
                <a:lnTo>
                  <a:pt x="797" y="1395"/>
                </a:lnTo>
                <a:lnTo>
                  <a:pt x="827" y="1382"/>
                </a:lnTo>
                <a:lnTo>
                  <a:pt x="856" y="1368"/>
                </a:lnTo>
                <a:lnTo>
                  <a:pt x="885" y="1355"/>
                </a:lnTo>
                <a:lnTo>
                  <a:pt x="915" y="1341"/>
                </a:lnTo>
                <a:lnTo>
                  <a:pt x="943" y="1328"/>
                </a:lnTo>
                <a:lnTo>
                  <a:pt x="972" y="1313"/>
                </a:lnTo>
                <a:lnTo>
                  <a:pt x="1002" y="1300"/>
                </a:lnTo>
                <a:lnTo>
                  <a:pt x="1031" y="1286"/>
                </a:lnTo>
                <a:lnTo>
                  <a:pt x="1060" y="1273"/>
                </a:lnTo>
                <a:lnTo>
                  <a:pt x="1090" y="1259"/>
                </a:lnTo>
                <a:lnTo>
                  <a:pt x="1118" y="1245"/>
                </a:lnTo>
                <a:lnTo>
                  <a:pt x="1147" y="1231"/>
                </a:lnTo>
                <a:lnTo>
                  <a:pt x="1177" y="1218"/>
                </a:lnTo>
                <a:lnTo>
                  <a:pt x="1206" y="1203"/>
                </a:lnTo>
                <a:lnTo>
                  <a:pt x="1236" y="1190"/>
                </a:lnTo>
                <a:lnTo>
                  <a:pt x="1264" y="1175"/>
                </a:lnTo>
                <a:lnTo>
                  <a:pt x="1293" y="1160"/>
                </a:lnTo>
                <a:lnTo>
                  <a:pt x="1322" y="1147"/>
                </a:lnTo>
                <a:lnTo>
                  <a:pt x="1352" y="1132"/>
                </a:lnTo>
                <a:lnTo>
                  <a:pt x="1381" y="1117"/>
                </a:lnTo>
                <a:lnTo>
                  <a:pt x="1396" y="1110"/>
                </a:lnTo>
                <a:lnTo>
                  <a:pt x="1411" y="1103"/>
                </a:lnTo>
                <a:lnTo>
                  <a:pt x="1425" y="1095"/>
                </a:lnTo>
                <a:lnTo>
                  <a:pt x="1439" y="1087"/>
                </a:lnTo>
                <a:lnTo>
                  <a:pt x="1453" y="1078"/>
                </a:lnTo>
                <a:lnTo>
                  <a:pt x="1467" y="1068"/>
                </a:lnTo>
                <a:lnTo>
                  <a:pt x="1480" y="1058"/>
                </a:lnTo>
                <a:lnTo>
                  <a:pt x="1493" y="1049"/>
                </a:lnTo>
                <a:lnTo>
                  <a:pt x="1505" y="1038"/>
                </a:lnTo>
                <a:lnTo>
                  <a:pt x="1517" y="1027"/>
                </a:lnTo>
                <a:lnTo>
                  <a:pt x="1529" y="1014"/>
                </a:lnTo>
                <a:lnTo>
                  <a:pt x="1540" y="1001"/>
                </a:lnTo>
                <a:lnTo>
                  <a:pt x="1550" y="987"/>
                </a:lnTo>
                <a:lnTo>
                  <a:pt x="1560" y="973"/>
                </a:lnTo>
                <a:lnTo>
                  <a:pt x="1569" y="957"/>
                </a:lnTo>
                <a:lnTo>
                  <a:pt x="1577" y="941"/>
                </a:lnTo>
                <a:lnTo>
                  <a:pt x="1598" y="881"/>
                </a:lnTo>
                <a:lnTo>
                  <a:pt x="1598" y="861"/>
                </a:lnTo>
                <a:lnTo>
                  <a:pt x="1592" y="832"/>
                </a:lnTo>
                <a:lnTo>
                  <a:pt x="1581" y="796"/>
                </a:lnTo>
                <a:lnTo>
                  <a:pt x="1567" y="757"/>
                </a:lnTo>
                <a:lnTo>
                  <a:pt x="1553" y="719"/>
                </a:lnTo>
                <a:lnTo>
                  <a:pt x="1538" y="686"/>
                </a:lnTo>
                <a:lnTo>
                  <a:pt x="1526" y="662"/>
                </a:lnTo>
                <a:lnTo>
                  <a:pt x="1518" y="648"/>
                </a:lnTo>
                <a:lnTo>
                  <a:pt x="1538" y="638"/>
                </a:lnTo>
                <a:lnTo>
                  <a:pt x="1558" y="629"/>
                </a:lnTo>
                <a:lnTo>
                  <a:pt x="1577" y="618"/>
                </a:lnTo>
                <a:lnTo>
                  <a:pt x="1597" y="605"/>
                </a:lnTo>
                <a:lnTo>
                  <a:pt x="1615" y="593"/>
                </a:lnTo>
                <a:lnTo>
                  <a:pt x="1633" y="581"/>
                </a:lnTo>
                <a:lnTo>
                  <a:pt x="1652" y="567"/>
                </a:lnTo>
                <a:lnTo>
                  <a:pt x="1670" y="553"/>
                </a:lnTo>
                <a:lnTo>
                  <a:pt x="1687" y="539"/>
                </a:lnTo>
                <a:lnTo>
                  <a:pt x="1706" y="525"/>
                </a:lnTo>
                <a:lnTo>
                  <a:pt x="1723" y="510"/>
                </a:lnTo>
                <a:lnTo>
                  <a:pt x="1740" y="494"/>
                </a:lnTo>
                <a:lnTo>
                  <a:pt x="1757" y="479"/>
                </a:lnTo>
                <a:lnTo>
                  <a:pt x="1774" y="463"/>
                </a:lnTo>
                <a:lnTo>
                  <a:pt x="1791" y="447"/>
                </a:lnTo>
                <a:lnTo>
                  <a:pt x="1809" y="431"/>
                </a:lnTo>
                <a:lnTo>
                  <a:pt x="1828" y="416"/>
                </a:lnTo>
                <a:lnTo>
                  <a:pt x="1848" y="402"/>
                </a:lnTo>
                <a:lnTo>
                  <a:pt x="1867" y="391"/>
                </a:lnTo>
                <a:lnTo>
                  <a:pt x="1889" y="382"/>
                </a:lnTo>
                <a:lnTo>
                  <a:pt x="1910" y="375"/>
                </a:lnTo>
                <a:lnTo>
                  <a:pt x="1932" y="369"/>
                </a:lnTo>
                <a:lnTo>
                  <a:pt x="1956" y="365"/>
                </a:lnTo>
                <a:lnTo>
                  <a:pt x="1978" y="362"/>
                </a:lnTo>
                <a:lnTo>
                  <a:pt x="2001" y="360"/>
                </a:lnTo>
                <a:lnTo>
                  <a:pt x="2024" y="359"/>
                </a:lnTo>
                <a:lnTo>
                  <a:pt x="2049" y="358"/>
                </a:lnTo>
                <a:lnTo>
                  <a:pt x="2072" y="358"/>
                </a:lnTo>
                <a:lnTo>
                  <a:pt x="2095" y="358"/>
                </a:lnTo>
                <a:lnTo>
                  <a:pt x="2118" y="357"/>
                </a:lnTo>
                <a:lnTo>
                  <a:pt x="2142" y="357"/>
                </a:lnTo>
                <a:lnTo>
                  <a:pt x="2165" y="356"/>
                </a:lnTo>
                <a:lnTo>
                  <a:pt x="2200" y="351"/>
                </a:lnTo>
                <a:lnTo>
                  <a:pt x="2233" y="340"/>
                </a:lnTo>
                <a:lnTo>
                  <a:pt x="2263" y="321"/>
                </a:lnTo>
                <a:lnTo>
                  <a:pt x="2289" y="299"/>
                </a:lnTo>
                <a:lnTo>
                  <a:pt x="2308" y="272"/>
                </a:lnTo>
                <a:lnTo>
                  <a:pt x="2324" y="242"/>
                </a:lnTo>
                <a:lnTo>
                  <a:pt x="2333" y="209"/>
                </a:lnTo>
                <a:lnTo>
                  <a:pt x="2335" y="173"/>
                </a:lnTo>
                <a:lnTo>
                  <a:pt x="2330" y="138"/>
                </a:lnTo>
                <a:lnTo>
                  <a:pt x="2319" y="104"/>
                </a:lnTo>
                <a:lnTo>
                  <a:pt x="2301" y="75"/>
                </a:lnTo>
                <a:lnTo>
                  <a:pt x="2279" y="49"/>
                </a:lnTo>
                <a:lnTo>
                  <a:pt x="2252" y="29"/>
                </a:lnTo>
                <a:lnTo>
                  <a:pt x="2221" y="14"/>
                </a:lnTo>
                <a:lnTo>
                  <a:pt x="2188" y="5"/>
                </a:lnTo>
                <a:lnTo>
                  <a:pt x="2153" y="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8" name="Freeform 8">
            <a:extLst>
              <a:ext uri="{FF2B5EF4-FFF2-40B4-BE49-F238E27FC236}">
                <a16:creationId xmlns:a16="http://schemas.microsoft.com/office/drawing/2014/main" id="{11344E9F-0AD2-457E-BE36-B7E69EC32316}"/>
              </a:ext>
            </a:extLst>
          </p:cNvPr>
          <p:cNvSpPr>
            <a:spLocks/>
          </p:cNvSpPr>
          <p:nvPr/>
        </p:nvSpPr>
        <p:spPr bwMode="auto">
          <a:xfrm rot="1200585">
            <a:off x="3520922" y="2310044"/>
            <a:ext cx="1928813" cy="1890712"/>
          </a:xfrm>
          <a:custGeom>
            <a:avLst/>
            <a:gdLst>
              <a:gd name="T0" fmla="*/ 1086 w 1215"/>
              <a:gd name="T1" fmla="*/ 398 h 1191"/>
              <a:gd name="T2" fmla="*/ 1172 w 1215"/>
              <a:gd name="T3" fmla="*/ 408 h 1191"/>
              <a:gd name="T4" fmla="*/ 1168 w 1215"/>
              <a:gd name="T5" fmla="*/ 546 h 1191"/>
              <a:gd name="T6" fmla="*/ 1124 w 1215"/>
              <a:gd name="T7" fmla="*/ 557 h 1191"/>
              <a:gd name="T8" fmla="*/ 1080 w 1215"/>
              <a:gd name="T9" fmla="*/ 571 h 1191"/>
              <a:gd name="T10" fmla="*/ 1019 w 1215"/>
              <a:gd name="T11" fmla="*/ 592 h 1191"/>
              <a:gd name="T12" fmla="*/ 963 w 1215"/>
              <a:gd name="T13" fmla="*/ 615 h 1191"/>
              <a:gd name="T14" fmla="*/ 908 w 1215"/>
              <a:gd name="T15" fmla="*/ 642 h 1191"/>
              <a:gd name="T16" fmla="*/ 682 w 1215"/>
              <a:gd name="T17" fmla="*/ 804 h 1191"/>
              <a:gd name="T18" fmla="*/ 386 w 1215"/>
              <a:gd name="T19" fmla="*/ 1172 h 1191"/>
              <a:gd name="T20" fmla="*/ 342 w 1215"/>
              <a:gd name="T21" fmla="*/ 1183 h 1191"/>
              <a:gd name="T22" fmla="*/ 260 w 1215"/>
              <a:gd name="T23" fmla="*/ 1148 h 1191"/>
              <a:gd name="T24" fmla="*/ 208 w 1215"/>
              <a:gd name="T25" fmla="*/ 1110 h 1191"/>
              <a:gd name="T26" fmla="*/ 157 w 1215"/>
              <a:gd name="T27" fmla="*/ 1095 h 1191"/>
              <a:gd name="T28" fmla="*/ 107 w 1215"/>
              <a:gd name="T29" fmla="*/ 1083 h 1191"/>
              <a:gd name="T30" fmla="*/ 55 w 1215"/>
              <a:gd name="T31" fmla="*/ 1072 h 1191"/>
              <a:gd name="T32" fmla="*/ 22 w 1215"/>
              <a:gd name="T33" fmla="*/ 975 h 1191"/>
              <a:gd name="T34" fmla="*/ 20 w 1215"/>
              <a:gd name="T35" fmla="*/ 690 h 1191"/>
              <a:gd name="T36" fmla="*/ 82 w 1215"/>
              <a:gd name="T37" fmla="*/ 635 h 1191"/>
              <a:gd name="T38" fmla="*/ 354 w 1215"/>
              <a:gd name="T39" fmla="*/ 455 h 1191"/>
              <a:gd name="T40" fmla="*/ 435 w 1215"/>
              <a:gd name="T41" fmla="*/ 422 h 1191"/>
              <a:gd name="T42" fmla="*/ 518 w 1215"/>
              <a:gd name="T43" fmla="*/ 393 h 1191"/>
              <a:gd name="T44" fmla="*/ 604 w 1215"/>
              <a:gd name="T45" fmla="*/ 373 h 1191"/>
              <a:gd name="T46" fmla="*/ 693 w 1215"/>
              <a:gd name="T47" fmla="*/ 359 h 1191"/>
              <a:gd name="T48" fmla="*/ 711 w 1215"/>
              <a:gd name="T49" fmla="*/ 283 h 1191"/>
              <a:gd name="T50" fmla="*/ 647 w 1215"/>
              <a:gd name="T51" fmla="*/ 313 h 1191"/>
              <a:gd name="T52" fmla="*/ 577 w 1215"/>
              <a:gd name="T53" fmla="*/ 319 h 1191"/>
              <a:gd name="T54" fmla="*/ 581 w 1215"/>
              <a:gd name="T55" fmla="*/ 271 h 1191"/>
              <a:gd name="T56" fmla="*/ 641 w 1215"/>
              <a:gd name="T57" fmla="*/ 238 h 1191"/>
              <a:gd name="T58" fmla="*/ 692 w 1215"/>
              <a:gd name="T59" fmla="*/ 189 h 1191"/>
              <a:gd name="T60" fmla="*/ 746 w 1215"/>
              <a:gd name="T61" fmla="*/ 145 h 1191"/>
              <a:gd name="T62" fmla="*/ 812 w 1215"/>
              <a:gd name="T63" fmla="*/ 125 h 1191"/>
              <a:gd name="T64" fmla="*/ 786 w 1215"/>
              <a:gd name="T65" fmla="*/ 99 h 1191"/>
              <a:gd name="T66" fmla="*/ 782 w 1215"/>
              <a:gd name="T67" fmla="*/ 69 h 1191"/>
              <a:gd name="T68" fmla="*/ 797 w 1215"/>
              <a:gd name="T69" fmla="*/ 57 h 1191"/>
              <a:gd name="T70" fmla="*/ 794 w 1215"/>
              <a:gd name="T71" fmla="*/ 16 h 1191"/>
              <a:gd name="T72" fmla="*/ 877 w 1215"/>
              <a:gd name="T73" fmla="*/ 3 h 1191"/>
              <a:gd name="T74" fmla="*/ 946 w 1215"/>
              <a:gd name="T75" fmla="*/ 37 h 1191"/>
              <a:gd name="T76" fmla="*/ 931 w 1215"/>
              <a:gd name="T77" fmla="*/ 107 h 1191"/>
              <a:gd name="T78" fmla="*/ 897 w 1215"/>
              <a:gd name="T79" fmla="*/ 131 h 1191"/>
              <a:gd name="T80" fmla="*/ 959 w 1215"/>
              <a:gd name="T81" fmla="*/ 141 h 1191"/>
              <a:gd name="T82" fmla="*/ 1019 w 1215"/>
              <a:gd name="T83" fmla="*/ 156 h 1191"/>
              <a:gd name="T84" fmla="*/ 1062 w 1215"/>
              <a:gd name="T85" fmla="*/ 139 h 1191"/>
              <a:gd name="T86" fmla="*/ 1105 w 1215"/>
              <a:gd name="T87" fmla="*/ 123 h 1191"/>
              <a:gd name="T88" fmla="*/ 1089 w 1215"/>
              <a:gd name="T89" fmla="*/ 185 h 1191"/>
              <a:gd name="T90" fmla="*/ 1050 w 1215"/>
              <a:gd name="T91" fmla="*/ 238 h 1191"/>
              <a:gd name="T92" fmla="*/ 1024 w 1215"/>
              <a:gd name="T93" fmla="*/ 249 h 1191"/>
              <a:gd name="T94" fmla="*/ 1001 w 1215"/>
              <a:gd name="T95" fmla="*/ 254 h 1191"/>
              <a:gd name="T96" fmla="*/ 1022 w 1215"/>
              <a:gd name="T97" fmla="*/ 40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5" h="1191">
                <a:moveTo>
                  <a:pt x="1022" y="401"/>
                </a:moveTo>
                <a:lnTo>
                  <a:pt x="1044" y="400"/>
                </a:lnTo>
                <a:lnTo>
                  <a:pt x="1064" y="398"/>
                </a:lnTo>
                <a:lnTo>
                  <a:pt x="1086" y="398"/>
                </a:lnTo>
                <a:lnTo>
                  <a:pt x="1108" y="400"/>
                </a:lnTo>
                <a:lnTo>
                  <a:pt x="1129" y="401"/>
                </a:lnTo>
                <a:lnTo>
                  <a:pt x="1151" y="403"/>
                </a:lnTo>
                <a:lnTo>
                  <a:pt x="1172" y="408"/>
                </a:lnTo>
                <a:lnTo>
                  <a:pt x="1194" y="413"/>
                </a:lnTo>
                <a:lnTo>
                  <a:pt x="1215" y="423"/>
                </a:lnTo>
                <a:lnTo>
                  <a:pt x="1177" y="543"/>
                </a:lnTo>
                <a:lnTo>
                  <a:pt x="1168" y="546"/>
                </a:lnTo>
                <a:lnTo>
                  <a:pt x="1159" y="549"/>
                </a:lnTo>
                <a:lnTo>
                  <a:pt x="1148" y="553"/>
                </a:lnTo>
                <a:lnTo>
                  <a:pt x="1135" y="555"/>
                </a:lnTo>
                <a:lnTo>
                  <a:pt x="1124" y="557"/>
                </a:lnTo>
                <a:lnTo>
                  <a:pt x="1113" y="561"/>
                </a:lnTo>
                <a:lnTo>
                  <a:pt x="1105" y="564"/>
                </a:lnTo>
                <a:lnTo>
                  <a:pt x="1097" y="566"/>
                </a:lnTo>
                <a:lnTo>
                  <a:pt x="1080" y="571"/>
                </a:lnTo>
                <a:lnTo>
                  <a:pt x="1064" y="577"/>
                </a:lnTo>
                <a:lnTo>
                  <a:pt x="1048" y="582"/>
                </a:lnTo>
                <a:lnTo>
                  <a:pt x="1034" y="587"/>
                </a:lnTo>
                <a:lnTo>
                  <a:pt x="1019" y="592"/>
                </a:lnTo>
                <a:lnTo>
                  <a:pt x="1004" y="598"/>
                </a:lnTo>
                <a:lnTo>
                  <a:pt x="991" y="603"/>
                </a:lnTo>
                <a:lnTo>
                  <a:pt x="976" y="609"/>
                </a:lnTo>
                <a:lnTo>
                  <a:pt x="963" y="615"/>
                </a:lnTo>
                <a:lnTo>
                  <a:pt x="949" y="621"/>
                </a:lnTo>
                <a:lnTo>
                  <a:pt x="936" y="627"/>
                </a:lnTo>
                <a:lnTo>
                  <a:pt x="921" y="635"/>
                </a:lnTo>
                <a:lnTo>
                  <a:pt x="908" y="642"/>
                </a:lnTo>
                <a:lnTo>
                  <a:pt x="893" y="649"/>
                </a:lnTo>
                <a:lnTo>
                  <a:pt x="878" y="658"/>
                </a:lnTo>
                <a:lnTo>
                  <a:pt x="862" y="668"/>
                </a:lnTo>
                <a:lnTo>
                  <a:pt x="682" y="804"/>
                </a:lnTo>
                <a:lnTo>
                  <a:pt x="540" y="957"/>
                </a:lnTo>
                <a:lnTo>
                  <a:pt x="398" y="1151"/>
                </a:lnTo>
                <a:lnTo>
                  <a:pt x="393" y="1162"/>
                </a:lnTo>
                <a:lnTo>
                  <a:pt x="386" y="1172"/>
                </a:lnTo>
                <a:lnTo>
                  <a:pt x="377" y="1182"/>
                </a:lnTo>
                <a:lnTo>
                  <a:pt x="369" y="1191"/>
                </a:lnTo>
                <a:lnTo>
                  <a:pt x="358" y="1189"/>
                </a:lnTo>
                <a:lnTo>
                  <a:pt x="342" y="1183"/>
                </a:lnTo>
                <a:lnTo>
                  <a:pt x="324" y="1176"/>
                </a:lnTo>
                <a:lnTo>
                  <a:pt x="302" y="1166"/>
                </a:lnTo>
                <a:lnTo>
                  <a:pt x="281" y="1156"/>
                </a:lnTo>
                <a:lnTo>
                  <a:pt x="260" y="1148"/>
                </a:lnTo>
                <a:lnTo>
                  <a:pt x="242" y="1139"/>
                </a:lnTo>
                <a:lnTo>
                  <a:pt x="227" y="1134"/>
                </a:lnTo>
                <a:lnTo>
                  <a:pt x="221" y="1114"/>
                </a:lnTo>
                <a:lnTo>
                  <a:pt x="208" y="1110"/>
                </a:lnTo>
                <a:lnTo>
                  <a:pt x="196" y="1106"/>
                </a:lnTo>
                <a:lnTo>
                  <a:pt x="183" y="1102"/>
                </a:lnTo>
                <a:lnTo>
                  <a:pt x="171" y="1099"/>
                </a:lnTo>
                <a:lnTo>
                  <a:pt x="157" y="1095"/>
                </a:lnTo>
                <a:lnTo>
                  <a:pt x="145" y="1091"/>
                </a:lnTo>
                <a:lnTo>
                  <a:pt x="131" y="1089"/>
                </a:lnTo>
                <a:lnTo>
                  <a:pt x="119" y="1085"/>
                </a:lnTo>
                <a:lnTo>
                  <a:pt x="107" y="1083"/>
                </a:lnTo>
                <a:lnTo>
                  <a:pt x="93" y="1079"/>
                </a:lnTo>
                <a:lnTo>
                  <a:pt x="81" y="1077"/>
                </a:lnTo>
                <a:lnTo>
                  <a:pt x="68" y="1074"/>
                </a:lnTo>
                <a:lnTo>
                  <a:pt x="55" y="1072"/>
                </a:lnTo>
                <a:lnTo>
                  <a:pt x="42" y="1068"/>
                </a:lnTo>
                <a:lnTo>
                  <a:pt x="30" y="1066"/>
                </a:lnTo>
                <a:lnTo>
                  <a:pt x="17" y="1063"/>
                </a:lnTo>
                <a:lnTo>
                  <a:pt x="22" y="975"/>
                </a:lnTo>
                <a:lnTo>
                  <a:pt x="20" y="883"/>
                </a:lnTo>
                <a:lnTo>
                  <a:pt x="11" y="793"/>
                </a:lnTo>
                <a:lnTo>
                  <a:pt x="0" y="706"/>
                </a:lnTo>
                <a:lnTo>
                  <a:pt x="20" y="690"/>
                </a:lnTo>
                <a:lnTo>
                  <a:pt x="37" y="675"/>
                </a:lnTo>
                <a:lnTo>
                  <a:pt x="52" y="662"/>
                </a:lnTo>
                <a:lnTo>
                  <a:pt x="68" y="648"/>
                </a:lnTo>
                <a:lnTo>
                  <a:pt x="82" y="635"/>
                </a:lnTo>
                <a:lnTo>
                  <a:pt x="99" y="620"/>
                </a:lnTo>
                <a:lnTo>
                  <a:pt x="119" y="605"/>
                </a:lnTo>
                <a:lnTo>
                  <a:pt x="142" y="588"/>
                </a:lnTo>
                <a:lnTo>
                  <a:pt x="354" y="455"/>
                </a:lnTo>
                <a:lnTo>
                  <a:pt x="374" y="446"/>
                </a:lnTo>
                <a:lnTo>
                  <a:pt x="395" y="437"/>
                </a:lnTo>
                <a:lnTo>
                  <a:pt x="414" y="430"/>
                </a:lnTo>
                <a:lnTo>
                  <a:pt x="435" y="422"/>
                </a:lnTo>
                <a:lnTo>
                  <a:pt x="456" y="414"/>
                </a:lnTo>
                <a:lnTo>
                  <a:pt x="477" y="407"/>
                </a:lnTo>
                <a:lnTo>
                  <a:pt x="497" y="401"/>
                </a:lnTo>
                <a:lnTo>
                  <a:pt x="518" y="393"/>
                </a:lnTo>
                <a:lnTo>
                  <a:pt x="539" y="388"/>
                </a:lnTo>
                <a:lnTo>
                  <a:pt x="561" y="382"/>
                </a:lnTo>
                <a:lnTo>
                  <a:pt x="583" y="377"/>
                </a:lnTo>
                <a:lnTo>
                  <a:pt x="604" y="373"/>
                </a:lnTo>
                <a:lnTo>
                  <a:pt x="626" y="369"/>
                </a:lnTo>
                <a:lnTo>
                  <a:pt x="648" y="365"/>
                </a:lnTo>
                <a:lnTo>
                  <a:pt x="671" y="362"/>
                </a:lnTo>
                <a:lnTo>
                  <a:pt x="693" y="359"/>
                </a:lnTo>
                <a:lnTo>
                  <a:pt x="699" y="341"/>
                </a:lnTo>
                <a:lnTo>
                  <a:pt x="706" y="321"/>
                </a:lnTo>
                <a:lnTo>
                  <a:pt x="709" y="302"/>
                </a:lnTo>
                <a:lnTo>
                  <a:pt x="711" y="283"/>
                </a:lnTo>
                <a:lnTo>
                  <a:pt x="695" y="291"/>
                </a:lnTo>
                <a:lnTo>
                  <a:pt x="679" y="299"/>
                </a:lnTo>
                <a:lnTo>
                  <a:pt x="663" y="306"/>
                </a:lnTo>
                <a:lnTo>
                  <a:pt x="647" y="313"/>
                </a:lnTo>
                <a:lnTo>
                  <a:pt x="631" y="317"/>
                </a:lnTo>
                <a:lnTo>
                  <a:pt x="614" y="320"/>
                </a:lnTo>
                <a:lnTo>
                  <a:pt x="595" y="321"/>
                </a:lnTo>
                <a:lnTo>
                  <a:pt x="577" y="319"/>
                </a:lnTo>
                <a:lnTo>
                  <a:pt x="579" y="308"/>
                </a:lnTo>
                <a:lnTo>
                  <a:pt x="581" y="295"/>
                </a:lnTo>
                <a:lnTo>
                  <a:pt x="581" y="283"/>
                </a:lnTo>
                <a:lnTo>
                  <a:pt x="581" y="271"/>
                </a:lnTo>
                <a:lnTo>
                  <a:pt x="597" y="265"/>
                </a:lnTo>
                <a:lnTo>
                  <a:pt x="611" y="257"/>
                </a:lnTo>
                <a:lnTo>
                  <a:pt x="626" y="248"/>
                </a:lnTo>
                <a:lnTo>
                  <a:pt x="641" y="238"/>
                </a:lnTo>
                <a:lnTo>
                  <a:pt x="653" y="226"/>
                </a:lnTo>
                <a:lnTo>
                  <a:pt x="666" y="215"/>
                </a:lnTo>
                <a:lnTo>
                  <a:pt x="680" y="202"/>
                </a:lnTo>
                <a:lnTo>
                  <a:pt x="692" y="189"/>
                </a:lnTo>
                <a:lnTo>
                  <a:pt x="706" y="177"/>
                </a:lnTo>
                <a:lnTo>
                  <a:pt x="719" y="166"/>
                </a:lnTo>
                <a:lnTo>
                  <a:pt x="733" y="155"/>
                </a:lnTo>
                <a:lnTo>
                  <a:pt x="746" y="145"/>
                </a:lnTo>
                <a:lnTo>
                  <a:pt x="762" y="137"/>
                </a:lnTo>
                <a:lnTo>
                  <a:pt x="778" y="131"/>
                </a:lnTo>
                <a:lnTo>
                  <a:pt x="794" y="126"/>
                </a:lnTo>
                <a:lnTo>
                  <a:pt x="812" y="125"/>
                </a:lnTo>
                <a:lnTo>
                  <a:pt x="806" y="118"/>
                </a:lnTo>
                <a:lnTo>
                  <a:pt x="799" y="112"/>
                </a:lnTo>
                <a:lnTo>
                  <a:pt x="793" y="106"/>
                </a:lnTo>
                <a:lnTo>
                  <a:pt x="786" y="99"/>
                </a:lnTo>
                <a:lnTo>
                  <a:pt x="782" y="93"/>
                </a:lnTo>
                <a:lnTo>
                  <a:pt x="779" y="86"/>
                </a:lnTo>
                <a:lnTo>
                  <a:pt x="778" y="79"/>
                </a:lnTo>
                <a:lnTo>
                  <a:pt x="782" y="69"/>
                </a:lnTo>
                <a:lnTo>
                  <a:pt x="785" y="66"/>
                </a:lnTo>
                <a:lnTo>
                  <a:pt x="790" y="64"/>
                </a:lnTo>
                <a:lnTo>
                  <a:pt x="794" y="60"/>
                </a:lnTo>
                <a:lnTo>
                  <a:pt x="797" y="57"/>
                </a:lnTo>
                <a:lnTo>
                  <a:pt x="791" y="48"/>
                </a:lnTo>
                <a:lnTo>
                  <a:pt x="790" y="37"/>
                </a:lnTo>
                <a:lnTo>
                  <a:pt x="791" y="26"/>
                </a:lnTo>
                <a:lnTo>
                  <a:pt x="794" y="16"/>
                </a:lnTo>
                <a:lnTo>
                  <a:pt x="813" y="17"/>
                </a:lnTo>
                <a:lnTo>
                  <a:pt x="834" y="14"/>
                </a:lnTo>
                <a:lnTo>
                  <a:pt x="856" y="8"/>
                </a:lnTo>
                <a:lnTo>
                  <a:pt x="877" y="3"/>
                </a:lnTo>
                <a:lnTo>
                  <a:pt x="898" y="0"/>
                </a:lnTo>
                <a:lnTo>
                  <a:pt x="917" y="4"/>
                </a:lnTo>
                <a:lnTo>
                  <a:pt x="933" y="15"/>
                </a:lnTo>
                <a:lnTo>
                  <a:pt x="946" y="37"/>
                </a:lnTo>
                <a:lnTo>
                  <a:pt x="949" y="55"/>
                </a:lnTo>
                <a:lnTo>
                  <a:pt x="947" y="74"/>
                </a:lnTo>
                <a:lnTo>
                  <a:pt x="941" y="91"/>
                </a:lnTo>
                <a:lnTo>
                  <a:pt x="931" y="107"/>
                </a:lnTo>
                <a:lnTo>
                  <a:pt x="922" y="114"/>
                </a:lnTo>
                <a:lnTo>
                  <a:pt x="913" y="119"/>
                </a:lnTo>
                <a:lnTo>
                  <a:pt x="904" y="124"/>
                </a:lnTo>
                <a:lnTo>
                  <a:pt x="897" y="131"/>
                </a:lnTo>
                <a:lnTo>
                  <a:pt x="913" y="134"/>
                </a:lnTo>
                <a:lnTo>
                  <a:pt x="928" y="136"/>
                </a:lnTo>
                <a:lnTo>
                  <a:pt x="944" y="139"/>
                </a:lnTo>
                <a:lnTo>
                  <a:pt x="959" y="141"/>
                </a:lnTo>
                <a:lnTo>
                  <a:pt x="975" y="145"/>
                </a:lnTo>
                <a:lnTo>
                  <a:pt x="990" y="147"/>
                </a:lnTo>
                <a:lnTo>
                  <a:pt x="1004" y="151"/>
                </a:lnTo>
                <a:lnTo>
                  <a:pt x="1019" y="156"/>
                </a:lnTo>
                <a:lnTo>
                  <a:pt x="1030" y="151"/>
                </a:lnTo>
                <a:lnTo>
                  <a:pt x="1041" y="147"/>
                </a:lnTo>
                <a:lnTo>
                  <a:pt x="1052" y="144"/>
                </a:lnTo>
                <a:lnTo>
                  <a:pt x="1062" y="139"/>
                </a:lnTo>
                <a:lnTo>
                  <a:pt x="1073" y="135"/>
                </a:lnTo>
                <a:lnTo>
                  <a:pt x="1083" y="131"/>
                </a:lnTo>
                <a:lnTo>
                  <a:pt x="1094" y="128"/>
                </a:lnTo>
                <a:lnTo>
                  <a:pt x="1105" y="123"/>
                </a:lnTo>
                <a:lnTo>
                  <a:pt x="1102" y="139"/>
                </a:lnTo>
                <a:lnTo>
                  <a:pt x="1099" y="155"/>
                </a:lnTo>
                <a:lnTo>
                  <a:pt x="1095" y="170"/>
                </a:lnTo>
                <a:lnTo>
                  <a:pt x="1089" y="185"/>
                </a:lnTo>
                <a:lnTo>
                  <a:pt x="1083" y="199"/>
                </a:lnTo>
                <a:lnTo>
                  <a:pt x="1073" y="212"/>
                </a:lnTo>
                <a:lnTo>
                  <a:pt x="1063" y="226"/>
                </a:lnTo>
                <a:lnTo>
                  <a:pt x="1050" y="238"/>
                </a:lnTo>
                <a:lnTo>
                  <a:pt x="1044" y="242"/>
                </a:lnTo>
                <a:lnTo>
                  <a:pt x="1037" y="245"/>
                </a:lnTo>
                <a:lnTo>
                  <a:pt x="1031" y="246"/>
                </a:lnTo>
                <a:lnTo>
                  <a:pt x="1024" y="249"/>
                </a:lnTo>
                <a:lnTo>
                  <a:pt x="1018" y="250"/>
                </a:lnTo>
                <a:lnTo>
                  <a:pt x="1012" y="251"/>
                </a:lnTo>
                <a:lnTo>
                  <a:pt x="1006" y="253"/>
                </a:lnTo>
                <a:lnTo>
                  <a:pt x="1001" y="254"/>
                </a:lnTo>
                <a:lnTo>
                  <a:pt x="1015" y="300"/>
                </a:lnTo>
                <a:lnTo>
                  <a:pt x="1022" y="348"/>
                </a:lnTo>
                <a:lnTo>
                  <a:pt x="1022" y="386"/>
                </a:lnTo>
                <a:lnTo>
                  <a:pt x="1022" y="4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9" name="Freeform 9">
            <a:extLst>
              <a:ext uri="{FF2B5EF4-FFF2-40B4-BE49-F238E27FC236}">
                <a16:creationId xmlns:a16="http://schemas.microsoft.com/office/drawing/2014/main" id="{3C7BAA6B-345C-4486-A439-47F24F27038B}"/>
              </a:ext>
            </a:extLst>
          </p:cNvPr>
          <p:cNvSpPr>
            <a:spLocks/>
          </p:cNvSpPr>
          <p:nvPr/>
        </p:nvSpPr>
        <p:spPr bwMode="auto">
          <a:xfrm>
            <a:off x="5672137" y="3468687"/>
            <a:ext cx="192088" cy="158750"/>
          </a:xfrm>
          <a:custGeom>
            <a:avLst/>
            <a:gdLst>
              <a:gd name="T0" fmla="*/ 121 w 121"/>
              <a:gd name="T1" fmla="*/ 21 h 100"/>
              <a:gd name="T2" fmla="*/ 121 w 121"/>
              <a:gd name="T3" fmla="*/ 34 h 100"/>
              <a:gd name="T4" fmla="*/ 120 w 121"/>
              <a:gd name="T5" fmla="*/ 46 h 100"/>
              <a:gd name="T6" fmla="*/ 115 w 121"/>
              <a:gd name="T7" fmla="*/ 57 h 100"/>
              <a:gd name="T8" fmla="*/ 106 w 121"/>
              <a:gd name="T9" fmla="*/ 67 h 100"/>
              <a:gd name="T10" fmla="*/ 98 w 121"/>
              <a:gd name="T11" fmla="*/ 72 h 100"/>
              <a:gd name="T12" fmla="*/ 89 w 121"/>
              <a:gd name="T13" fmla="*/ 76 h 100"/>
              <a:gd name="T14" fmla="*/ 80 w 121"/>
              <a:gd name="T15" fmla="*/ 81 h 100"/>
              <a:gd name="T16" fmla="*/ 72 w 121"/>
              <a:gd name="T17" fmla="*/ 85 h 100"/>
              <a:gd name="T18" fmla="*/ 63 w 121"/>
              <a:gd name="T19" fmla="*/ 90 h 100"/>
              <a:gd name="T20" fmla="*/ 55 w 121"/>
              <a:gd name="T21" fmla="*/ 94 h 100"/>
              <a:gd name="T22" fmla="*/ 45 w 121"/>
              <a:gd name="T23" fmla="*/ 98 h 100"/>
              <a:gd name="T24" fmla="*/ 36 w 121"/>
              <a:gd name="T25" fmla="*/ 100 h 100"/>
              <a:gd name="T26" fmla="*/ 0 w 121"/>
              <a:gd name="T27" fmla="*/ 59 h 100"/>
              <a:gd name="T28" fmla="*/ 9 w 121"/>
              <a:gd name="T29" fmla="*/ 55 h 100"/>
              <a:gd name="T30" fmla="*/ 13 w 121"/>
              <a:gd name="T31" fmla="*/ 46 h 100"/>
              <a:gd name="T32" fmla="*/ 13 w 121"/>
              <a:gd name="T33" fmla="*/ 35 h 100"/>
              <a:gd name="T34" fmla="*/ 9 w 121"/>
              <a:gd name="T35" fmla="*/ 24 h 100"/>
              <a:gd name="T36" fmla="*/ 8 w 121"/>
              <a:gd name="T37" fmla="*/ 12 h 100"/>
              <a:gd name="T38" fmla="*/ 23 w 121"/>
              <a:gd name="T39" fmla="*/ 13 h 100"/>
              <a:gd name="T40" fmla="*/ 39 w 121"/>
              <a:gd name="T41" fmla="*/ 11 h 100"/>
              <a:gd name="T42" fmla="*/ 55 w 121"/>
              <a:gd name="T43" fmla="*/ 7 h 100"/>
              <a:gd name="T44" fmla="*/ 69 w 121"/>
              <a:gd name="T45" fmla="*/ 2 h 100"/>
              <a:gd name="T46" fmla="*/ 83 w 121"/>
              <a:gd name="T47" fmla="*/ 0 h 100"/>
              <a:gd name="T48" fmla="*/ 98 w 121"/>
              <a:gd name="T49" fmla="*/ 0 h 100"/>
              <a:gd name="T50" fmla="*/ 110 w 121"/>
              <a:gd name="T51" fmla="*/ 7 h 100"/>
              <a:gd name="T52" fmla="*/ 121 w 121"/>
              <a:gd name="T53" fmla="*/ 2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1" h="100">
                <a:moveTo>
                  <a:pt x="121" y="21"/>
                </a:moveTo>
                <a:lnTo>
                  <a:pt x="121" y="34"/>
                </a:lnTo>
                <a:lnTo>
                  <a:pt x="120" y="46"/>
                </a:lnTo>
                <a:lnTo>
                  <a:pt x="115" y="57"/>
                </a:lnTo>
                <a:lnTo>
                  <a:pt x="106" y="67"/>
                </a:lnTo>
                <a:lnTo>
                  <a:pt x="98" y="72"/>
                </a:lnTo>
                <a:lnTo>
                  <a:pt x="89" y="76"/>
                </a:lnTo>
                <a:lnTo>
                  <a:pt x="80" y="81"/>
                </a:lnTo>
                <a:lnTo>
                  <a:pt x="72" y="85"/>
                </a:lnTo>
                <a:lnTo>
                  <a:pt x="63" y="90"/>
                </a:lnTo>
                <a:lnTo>
                  <a:pt x="55" y="94"/>
                </a:lnTo>
                <a:lnTo>
                  <a:pt x="45" y="98"/>
                </a:lnTo>
                <a:lnTo>
                  <a:pt x="36" y="100"/>
                </a:lnTo>
                <a:lnTo>
                  <a:pt x="0" y="59"/>
                </a:lnTo>
                <a:lnTo>
                  <a:pt x="9" y="55"/>
                </a:lnTo>
                <a:lnTo>
                  <a:pt x="13" y="46"/>
                </a:lnTo>
                <a:lnTo>
                  <a:pt x="13" y="35"/>
                </a:lnTo>
                <a:lnTo>
                  <a:pt x="9" y="24"/>
                </a:lnTo>
                <a:lnTo>
                  <a:pt x="8" y="12"/>
                </a:lnTo>
                <a:lnTo>
                  <a:pt x="23" y="13"/>
                </a:lnTo>
                <a:lnTo>
                  <a:pt x="39" y="11"/>
                </a:lnTo>
                <a:lnTo>
                  <a:pt x="55" y="7"/>
                </a:lnTo>
                <a:lnTo>
                  <a:pt x="69" y="2"/>
                </a:lnTo>
                <a:lnTo>
                  <a:pt x="83" y="0"/>
                </a:lnTo>
                <a:lnTo>
                  <a:pt x="98" y="0"/>
                </a:lnTo>
                <a:lnTo>
                  <a:pt x="110" y="7"/>
                </a:lnTo>
                <a:lnTo>
                  <a:pt x="12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0" name="Freeform 10">
            <a:extLst>
              <a:ext uri="{FF2B5EF4-FFF2-40B4-BE49-F238E27FC236}">
                <a16:creationId xmlns:a16="http://schemas.microsoft.com/office/drawing/2014/main" id="{B17B3B47-315C-4BF5-8A06-1B863AEC17F0}"/>
              </a:ext>
            </a:extLst>
          </p:cNvPr>
          <p:cNvSpPr>
            <a:spLocks/>
          </p:cNvSpPr>
          <p:nvPr/>
        </p:nvSpPr>
        <p:spPr bwMode="auto">
          <a:xfrm rot="1482245">
            <a:off x="3578954" y="2762223"/>
            <a:ext cx="1050925" cy="947738"/>
          </a:xfrm>
          <a:custGeom>
            <a:avLst/>
            <a:gdLst>
              <a:gd name="T0" fmla="*/ 662 w 662"/>
              <a:gd name="T1" fmla="*/ 0 h 597"/>
              <a:gd name="T2" fmla="*/ 660 w 662"/>
              <a:gd name="T3" fmla="*/ 13 h 597"/>
              <a:gd name="T4" fmla="*/ 656 w 662"/>
              <a:gd name="T5" fmla="*/ 27 h 597"/>
              <a:gd name="T6" fmla="*/ 651 w 662"/>
              <a:gd name="T7" fmla="*/ 40 h 597"/>
              <a:gd name="T8" fmla="*/ 646 w 662"/>
              <a:gd name="T9" fmla="*/ 54 h 597"/>
              <a:gd name="T10" fmla="*/ 641 w 662"/>
              <a:gd name="T11" fmla="*/ 66 h 597"/>
              <a:gd name="T12" fmla="*/ 637 w 662"/>
              <a:gd name="T13" fmla="*/ 79 h 597"/>
              <a:gd name="T14" fmla="*/ 630 w 662"/>
              <a:gd name="T15" fmla="*/ 92 h 597"/>
              <a:gd name="T16" fmla="*/ 626 w 662"/>
              <a:gd name="T17" fmla="*/ 105 h 597"/>
              <a:gd name="T18" fmla="*/ 606 w 662"/>
              <a:gd name="T19" fmla="*/ 111 h 597"/>
              <a:gd name="T20" fmla="*/ 588 w 662"/>
              <a:gd name="T21" fmla="*/ 116 h 597"/>
              <a:gd name="T22" fmla="*/ 569 w 662"/>
              <a:gd name="T23" fmla="*/ 122 h 597"/>
              <a:gd name="T24" fmla="*/ 551 w 662"/>
              <a:gd name="T25" fmla="*/ 128 h 597"/>
              <a:gd name="T26" fmla="*/ 534 w 662"/>
              <a:gd name="T27" fmla="*/ 134 h 597"/>
              <a:gd name="T28" fmla="*/ 515 w 662"/>
              <a:gd name="T29" fmla="*/ 142 h 597"/>
              <a:gd name="T30" fmla="*/ 498 w 662"/>
              <a:gd name="T31" fmla="*/ 148 h 597"/>
              <a:gd name="T32" fmla="*/ 481 w 662"/>
              <a:gd name="T33" fmla="*/ 155 h 597"/>
              <a:gd name="T34" fmla="*/ 448 w 662"/>
              <a:gd name="T35" fmla="*/ 174 h 597"/>
              <a:gd name="T36" fmla="*/ 415 w 662"/>
              <a:gd name="T37" fmla="*/ 194 h 597"/>
              <a:gd name="T38" fmla="*/ 382 w 662"/>
              <a:gd name="T39" fmla="*/ 218 h 597"/>
              <a:gd name="T40" fmla="*/ 350 w 662"/>
              <a:gd name="T41" fmla="*/ 241 h 597"/>
              <a:gd name="T42" fmla="*/ 318 w 662"/>
              <a:gd name="T43" fmla="*/ 267 h 597"/>
              <a:gd name="T44" fmla="*/ 288 w 662"/>
              <a:gd name="T45" fmla="*/ 292 h 597"/>
              <a:gd name="T46" fmla="*/ 257 w 662"/>
              <a:gd name="T47" fmla="*/ 321 h 597"/>
              <a:gd name="T48" fmla="*/ 226 w 662"/>
              <a:gd name="T49" fmla="*/ 349 h 597"/>
              <a:gd name="T50" fmla="*/ 197 w 662"/>
              <a:gd name="T51" fmla="*/ 378 h 597"/>
              <a:gd name="T52" fmla="*/ 169 w 662"/>
              <a:gd name="T53" fmla="*/ 409 h 597"/>
              <a:gd name="T54" fmla="*/ 141 w 662"/>
              <a:gd name="T55" fmla="*/ 439 h 597"/>
              <a:gd name="T56" fmla="*/ 114 w 662"/>
              <a:gd name="T57" fmla="*/ 471 h 597"/>
              <a:gd name="T58" fmla="*/ 88 w 662"/>
              <a:gd name="T59" fmla="*/ 502 h 597"/>
              <a:gd name="T60" fmla="*/ 63 w 662"/>
              <a:gd name="T61" fmla="*/ 534 h 597"/>
              <a:gd name="T62" fmla="*/ 39 w 662"/>
              <a:gd name="T63" fmla="*/ 566 h 597"/>
              <a:gd name="T64" fmla="*/ 17 w 662"/>
              <a:gd name="T65" fmla="*/ 597 h 597"/>
              <a:gd name="T66" fmla="*/ 18 w 662"/>
              <a:gd name="T67" fmla="*/ 530 h 597"/>
              <a:gd name="T68" fmla="*/ 13 w 662"/>
              <a:gd name="T69" fmla="*/ 466 h 597"/>
              <a:gd name="T70" fmla="*/ 6 w 662"/>
              <a:gd name="T71" fmla="*/ 403 h 597"/>
              <a:gd name="T72" fmla="*/ 0 w 662"/>
              <a:gd name="T73" fmla="*/ 340 h 597"/>
              <a:gd name="T74" fmla="*/ 143 w 662"/>
              <a:gd name="T75" fmla="*/ 218 h 597"/>
              <a:gd name="T76" fmla="*/ 340 w 662"/>
              <a:gd name="T77" fmla="*/ 94 h 597"/>
              <a:gd name="T78" fmla="*/ 360 w 662"/>
              <a:gd name="T79" fmla="*/ 85 h 597"/>
              <a:gd name="T80" fmla="*/ 379 w 662"/>
              <a:gd name="T81" fmla="*/ 77 h 597"/>
              <a:gd name="T82" fmla="*/ 398 w 662"/>
              <a:gd name="T83" fmla="*/ 69 h 597"/>
              <a:gd name="T84" fmla="*/ 417 w 662"/>
              <a:gd name="T85" fmla="*/ 61 h 597"/>
              <a:gd name="T86" fmla="*/ 437 w 662"/>
              <a:gd name="T87" fmla="*/ 54 h 597"/>
              <a:gd name="T88" fmla="*/ 457 w 662"/>
              <a:gd name="T89" fmla="*/ 47 h 597"/>
              <a:gd name="T90" fmla="*/ 476 w 662"/>
              <a:gd name="T91" fmla="*/ 41 h 597"/>
              <a:gd name="T92" fmla="*/ 497 w 662"/>
              <a:gd name="T93" fmla="*/ 35 h 597"/>
              <a:gd name="T94" fmla="*/ 517 w 662"/>
              <a:gd name="T95" fmla="*/ 29 h 597"/>
              <a:gd name="T96" fmla="*/ 537 w 662"/>
              <a:gd name="T97" fmla="*/ 24 h 597"/>
              <a:gd name="T98" fmla="*/ 557 w 662"/>
              <a:gd name="T99" fmla="*/ 19 h 597"/>
              <a:gd name="T100" fmla="*/ 578 w 662"/>
              <a:gd name="T101" fmla="*/ 14 h 597"/>
              <a:gd name="T102" fmla="*/ 599 w 662"/>
              <a:gd name="T103" fmla="*/ 11 h 597"/>
              <a:gd name="T104" fmla="*/ 619 w 662"/>
              <a:gd name="T105" fmla="*/ 6 h 597"/>
              <a:gd name="T106" fmla="*/ 640 w 662"/>
              <a:gd name="T107" fmla="*/ 3 h 597"/>
              <a:gd name="T108" fmla="*/ 662 w 662"/>
              <a:gd name="T109" fmla="*/ 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2" h="597">
                <a:moveTo>
                  <a:pt x="662" y="0"/>
                </a:moveTo>
                <a:lnTo>
                  <a:pt x="660" y="13"/>
                </a:lnTo>
                <a:lnTo>
                  <a:pt x="656" y="27"/>
                </a:lnTo>
                <a:lnTo>
                  <a:pt x="651" y="40"/>
                </a:lnTo>
                <a:lnTo>
                  <a:pt x="646" y="54"/>
                </a:lnTo>
                <a:lnTo>
                  <a:pt x="641" y="66"/>
                </a:lnTo>
                <a:lnTo>
                  <a:pt x="637" y="79"/>
                </a:lnTo>
                <a:lnTo>
                  <a:pt x="630" y="92"/>
                </a:lnTo>
                <a:lnTo>
                  <a:pt x="626" y="105"/>
                </a:lnTo>
                <a:lnTo>
                  <a:pt x="606" y="111"/>
                </a:lnTo>
                <a:lnTo>
                  <a:pt x="588" y="116"/>
                </a:lnTo>
                <a:lnTo>
                  <a:pt x="569" y="122"/>
                </a:lnTo>
                <a:lnTo>
                  <a:pt x="551" y="128"/>
                </a:lnTo>
                <a:lnTo>
                  <a:pt x="534" y="134"/>
                </a:lnTo>
                <a:lnTo>
                  <a:pt x="515" y="142"/>
                </a:lnTo>
                <a:lnTo>
                  <a:pt x="498" y="148"/>
                </a:lnTo>
                <a:lnTo>
                  <a:pt x="481" y="155"/>
                </a:lnTo>
                <a:lnTo>
                  <a:pt x="448" y="174"/>
                </a:lnTo>
                <a:lnTo>
                  <a:pt x="415" y="194"/>
                </a:lnTo>
                <a:lnTo>
                  <a:pt x="382" y="218"/>
                </a:lnTo>
                <a:lnTo>
                  <a:pt x="350" y="241"/>
                </a:lnTo>
                <a:lnTo>
                  <a:pt x="318" y="267"/>
                </a:lnTo>
                <a:lnTo>
                  <a:pt x="288" y="292"/>
                </a:lnTo>
                <a:lnTo>
                  <a:pt x="257" y="321"/>
                </a:lnTo>
                <a:lnTo>
                  <a:pt x="226" y="349"/>
                </a:lnTo>
                <a:lnTo>
                  <a:pt x="197" y="378"/>
                </a:lnTo>
                <a:lnTo>
                  <a:pt x="169" y="409"/>
                </a:lnTo>
                <a:lnTo>
                  <a:pt x="141" y="439"/>
                </a:lnTo>
                <a:lnTo>
                  <a:pt x="114" y="471"/>
                </a:lnTo>
                <a:lnTo>
                  <a:pt x="88" y="502"/>
                </a:lnTo>
                <a:lnTo>
                  <a:pt x="63" y="534"/>
                </a:lnTo>
                <a:lnTo>
                  <a:pt x="39" y="566"/>
                </a:lnTo>
                <a:lnTo>
                  <a:pt x="17" y="597"/>
                </a:lnTo>
                <a:lnTo>
                  <a:pt x="18" y="530"/>
                </a:lnTo>
                <a:lnTo>
                  <a:pt x="13" y="466"/>
                </a:lnTo>
                <a:lnTo>
                  <a:pt x="6" y="403"/>
                </a:lnTo>
                <a:lnTo>
                  <a:pt x="0" y="340"/>
                </a:lnTo>
                <a:lnTo>
                  <a:pt x="143" y="218"/>
                </a:lnTo>
                <a:lnTo>
                  <a:pt x="340" y="94"/>
                </a:lnTo>
                <a:lnTo>
                  <a:pt x="360" y="85"/>
                </a:lnTo>
                <a:lnTo>
                  <a:pt x="379" y="77"/>
                </a:lnTo>
                <a:lnTo>
                  <a:pt x="398" y="69"/>
                </a:lnTo>
                <a:lnTo>
                  <a:pt x="417" y="61"/>
                </a:lnTo>
                <a:lnTo>
                  <a:pt x="437" y="54"/>
                </a:lnTo>
                <a:lnTo>
                  <a:pt x="457" y="47"/>
                </a:lnTo>
                <a:lnTo>
                  <a:pt x="476" y="41"/>
                </a:lnTo>
                <a:lnTo>
                  <a:pt x="497" y="35"/>
                </a:lnTo>
                <a:lnTo>
                  <a:pt x="517" y="29"/>
                </a:lnTo>
                <a:lnTo>
                  <a:pt x="537" y="24"/>
                </a:lnTo>
                <a:lnTo>
                  <a:pt x="557" y="19"/>
                </a:lnTo>
                <a:lnTo>
                  <a:pt x="578" y="14"/>
                </a:lnTo>
                <a:lnTo>
                  <a:pt x="599" y="11"/>
                </a:lnTo>
                <a:lnTo>
                  <a:pt x="619" y="6"/>
                </a:lnTo>
                <a:lnTo>
                  <a:pt x="640" y="3"/>
                </a:lnTo>
                <a:lnTo>
                  <a:pt x="662"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1" name="Freeform 11">
            <a:extLst>
              <a:ext uri="{FF2B5EF4-FFF2-40B4-BE49-F238E27FC236}">
                <a16:creationId xmlns:a16="http://schemas.microsoft.com/office/drawing/2014/main" id="{DBB508B7-97FD-4403-AF59-23BC4610FC7C}"/>
              </a:ext>
            </a:extLst>
          </p:cNvPr>
          <p:cNvSpPr>
            <a:spLocks/>
          </p:cNvSpPr>
          <p:nvPr/>
        </p:nvSpPr>
        <p:spPr bwMode="auto">
          <a:xfrm rot="1376914">
            <a:off x="4039059" y="3125271"/>
            <a:ext cx="1296988" cy="1150937"/>
          </a:xfrm>
          <a:custGeom>
            <a:avLst/>
            <a:gdLst>
              <a:gd name="T0" fmla="*/ 773 w 817"/>
              <a:gd name="T1" fmla="*/ 111 h 725"/>
              <a:gd name="T2" fmla="*/ 732 w 817"/>
              <a:gd name="T3" fmla="*/ 122 h 725"/>
              <a:gd name="T4" fmla="*/ 690 w 817"/>
              <a:gd name="T5" fmla="*/ 135 h 725"/>
              <a:gd name="T6" fmla="*/ 650 w 817"/>
              <a:gd name="T7" fmla="*/ 151 h 725"/>
              <a:gd name="T8" fmla="*/ 611 w 817"/>
              <a:gd name="T9" fmla="*/ 167 h 725"/>
              <a:gd name="T10" fmla="*/ 571 w 817"/>
              <a:gd name="T11" fmla="*/ 185 h 725"/>
              <a:gd name="T12" fmla="*/ 532 w 817"/>
              <a:gd name="T13" fmla="*/ 206 h 725"/>
              <a:gd name="T14" fmla="*/ 494 w 817"/>
              <a:gd name="T15" fmla="*/ 228 h 725"/>
              <a:gd name="T16" fmla="*/ 307 w 817"/>
              <a:gd name="T17" fmla="*/ 371 h 725"/>
              <a:gd name="T18" fmla="*/ 262 w 817"/>
              <a:gd name="T19" fmla="*/ 414 h 725"/>
              <a:gd name="T20" fmla="*/ 220 w 817"/>
              <a:gd name="T21" fmla="*/ 461 h 725"/>
              <a:gd name="T22" fmla="*/ 180 w 817"/>
              <a:gd name="T23" fmla="*/ 507 h 725"/>
              <a:gd name="T24" fmla="*/ 140 w 817"/>
              <a:gd name="T25" fmla="*/ 554 h 725"/>
              <a:gd name="T26" fmla="*/ 11 w 817"/>
              <a:gd name="T27" fmla="*/ 669 h 725"/>
              <a:gd name="T28" fmla="*/ 0 w 817"/>
              <a:gd name="T29" fmla="*/ 414 h 725"/>
              <a:gd name="T30" fmla="*/ 9 w 817"/>
              <a:gd name="T31" fmla="*/ 332 h 725"/>
              <a:gd name="T32" fmla="*/ 31 w 817"/>
              <a:gd name="T33" fmla="*/ 302 h 725"/>
              <a:gd name="T34" fmla="*/ 60 w 817"/>
              <a:gd name="T35" fmla="*/ 271 h 725"/>
              <a:gd name="T36" fmla="*/ 89 w 817"/>
              <a:gd name="T37" fmla="*/ 245 h 725"/>
              <a:gd name="T38" fmla="*/ 131 w 817"/>
              <a:gd name="T39" fmla="*/ 210 h 725"/>
              <a:gd name="T40" fmla="*/ 186 w 817"/>
              <a:gd name="T41" fmla="*/ 166 h 725"/>
              <a:gd name="T42" fmla="*/ 237 w 817"/>
              <a:gd name="T43" fmla="*/ 130 h 725"/>
              <a:gd name="T44" fmla="*/ 286 w 817"/>
              <a:gd name="T45" fmla="*/ 102 h 725"/>
              <a:gd name="T46" fmla="*/ 335 w 817"/>
              <a:gd name="T47" fmla="*/ 80 h 725"/>
              <a:gd name="T48" fmla="*/ 384 w 817"/>
              <a:gd name="T49" fmla="*/ 60 h 725"/>
              <a:gd name="T50" fmla="*/ 434 w 817"/>
              <a:gd name="T51" fmla="*/ 46 h 725"/>
              <a:gd name="T52" fmla="*/ 489 w 817"/>
              <a:gd name="T53" fmla="*/ 32 h 725"/>
              <a:gd name="T54" fmla="*/ 535 w 817"/>
              <a:gd name="T55" fmla="*/ 22 h 725"/>
              <a:gd name="T56" fmla="*/ 565 w 817"/>
              <a:gd name="T57" fmla="*/ 16 h 725"/>
              <a:gd name="T58" fmla="*/ 595 w 817"/>
              <a:gd name="T59" fmla="*/ 10 h 725"/>
              <a:gd name="T60" fmla="*/ 625 w 817"/>
              <a:gd name="T61" fmla="*/ 5 h 725"/>
              <a:gd name="T62" fmla="*/ 664 w 817"/>
              <a:gd name="T63" fmla="*/ 2 h 725"/>
              <a:gd name="T64" fmla="*/ 710 w 817"/>
              <a:gd name="T65" fmla="*/ 0 h 725"/>
              <a:gd name="T66" fmla="*/ 755 w 817"/>
              <a:gd name="T67" fmla="*/ 0 h 725"/>
              <a:gd name="T68" fmla="*/ 798 w 817"/>
              <a:gd name="T69" fmla="*/ 8 h 725"/>
              <a:gd name="T70" fmla="*/ 794 w 817"/>
              <a:gd name="T71" fmla="*/ 106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7" h="725">
                <a:moveTo>
                  <a:pt x="794" y="106"/>
                </a:moveTo>
                <a:lnTo>
                  <a:pt x="773" y="111"/>
                </a:lnTo>
                <a:lnTo>
                  <a:pt x="753" y="117"/>
                </a:lnTo>
                <a:lnTo>
                  <a:pt x="732" y="122"/>
                </a:lnTo>
                <a:lnTo>
                  <a:pt x="711" y="129"/>
                </a:lnTo>
                <a:lnTo>
                  <a:pt x="690" y="135"/>
                </a:lnTo>
                <a:lnTo>
                  <a:pt x="671" y="142"/>
                </a:lnTo>
                <a:lnTo>
                  <a:pt x="650" y="151"/>
                </a:lnTo>
                <a:lnTo>
                  <a:pt x="630" y="158"/>
                </a:lnTo>
                <a:lnTo>
                  <a:pt x="611" y="167"/>
                </a:lnTo>
                <a:lnTo>
                  <a:pt x="591" y="177"/>
                </a:lnTo>
                <a:lnTo>
                  <a:pt x="571" y="185"/>
                </a:lnTo>
                <a:lnTo>
                  <a:pt x="552" y="195"/>
                </a:lnTo>
                <a:lnTo>
                  <a:pt x="532" y="206"/>
                </a:lnTo>
                <a:lnTo>
                  <a:pt x="514" y="217"/>
                </a:lnTo>
                <a:lnTo>
                  <a:pt x="494" y="228"/>
                </a:lnTo>
                <a:lnTo>
                  <a:pt x="476" y="239"/>
                </a:lnTo>
                <a:lnTo>
                  <a:pt x="307" y="371"/>
                </a:lnTo>
                <a:lnTo>
                  <a:pt x="284" y="392"/>
                </a:lnTo>
                <a:lnTo>
                  <a:pt x="262" y="414"/>
                </a:lnTo>
                <a:lnTo>
                  <a:pt x="241" y="438"/>
                </a:lnTo>
                <a:lnTo>
                  <a:pt x="220" y="461"/>
                </a:lnTo>
                <a:lnTo>
                  <a:pt x="199" y="484"/>
                </a:lnTo>
                <a:lnTo>
                  <a:pt x="180" y="507"/>
                </a:lnTo>
                <a:lnTo>
                  <a:pt x="160" y="531"/>
                </a:lnTo>
                <a:lnTo>
                  <a:pt x="140" y="554"/>
                </a:lnTo>
                <a:lnTo>
                  <a:pt x="13" y="725"/>
                </a:lnTo>
                <a:lnTo>
                  <a:pt x="11" y="669"/>
                </a:lnTo>
                <a:lnTo>
                  <a:pt x="4" y="544"/>
                </a:lnTo>
                <a:lnTo>
                  <a:pt x="0" y="414"/>
                </a:lnTo>
                <a:lnTo>
                  <a:pt x="2" y="347"/>
                </a:lnTo>
                <a:lnTo>
                  <a:pt x="9" y="332"/>
                </a:lnTo>
                <a:lnTo>
                  <a:pt x="19" y="316"/>
                </a:lnTo>
                <a:lnTo>
                  <a:pt x="31" y="302"/>
                </a:lnTo>
                <a:lnTo>
                  <a:pt x="46" y="286"/>
                </a:lnTo>
                <a:lnTo>
                  <a:pt x="60" y="271"/>
                </a:lnTo>
                <a:lnTo>
                  <a:pt x="74" y="258"/>
                </a:lnTo>
                <a:lnTo>
                  <a:pt x="89" y="245"/>
                </a:lnTo>
                <a:lnTo>
                  <a:pt x="101" y="234"/>
                </a:lnTo>
                <a:lnTo>
                  <a:pt x="131" y="210"/>
                </a:lnTo>
                <a:lnTo>
                  <a:pt x="159" y="186"/>
                </a:lnTo>
                <a:lnTo>
                  <a:pt x="186" y="166"/>
                </a:lnTo>
                <a:lnTo>
                  <a:pt x="211" y="147"/>
                </a:lnTo>
                <a:lnTo>
                  <a:pt x="237" y="130"/>
                </a:lnTo>
                <a:lnTo>
                  <a:pt x="262" y="115"/>
                </a:lnTo>
                <a:lnTo>
                  <a:pt x="286" y="102"/>
                </a:lnTo>
                <a:lnTo>
                  <a:pt x="311" y="90"/>
                </a:lnTo>
                <a:lnTo>
                  <a:pt x="335" y="80"/>
                </a:lnTo>
                <a:lnTo>
                  <a:pt x="360" y="70"/>
                </a:lnTo>
                <a:lnTo>
                  <a:pt x="384" y="60"/>
                </a:lnTo>
                <a:lnTo>
                  <a:pt x="409" y="53"/>
                </a:lnTo>
                <a:lnTo>
                  <a:pt x="434" y="46"/>
                </a:lnTo>
                <a:lnTo>
                  <a:pt x="461" y="38"/>
                </a:lnTo>
                <a:lnTo>
                  <a:pt x="489" y="32"/>
                </a:lnTo>
                <a:lnTo>
                  <a:pt x="519" y="26"/>
                </a:lnTo>
                <a:lnTo>
                  <a:pt x="535" y="22"/>
                </a:lnTo>
                <a:lnTo>
                  <a:pt x="551" y="20"/>
                </a:lnTo>
                <a:lnTo>
                  <a:pt x="565" y="16"/>
                </a:lnTo>
                <a:lnTo>
                  <a:pt x="580" y="14"/>
                </a:lnTo>
                <a:lnTo>
                  <a:pt x="595" y="10"/>
                </a:lnTo>
                <a:lnTo>
                  <a:pt x="609" y="8"/>
                </a:lnTo>
                <a:lnTo>
                  <a:pt x="625" y="5"/>
                </a:lnTo>
                <a:lnTo>
                  <a:pt x="642" y="3"/>
                </a:lnTo>
                <a:lnTo>
                  <a:pt x="664" y="2"/>
                </a:lnTo>
                <a:lnTo>
                  <a:pt x="686" y="2"/>
                </a:lnTo>
                <a:lnTo>
                  <a:pt x="710" y="0"/>
                </a:lnTo>
                <a:lnTo>
                  <a:pt x="732" y="0"/>
                </a:lnTo>
                <a:lnTo>
                  <a:pt x="755" y="0"/>
                </a:lnTo>
                <a:lnTo>
                  <a:pt x="777" y="3"/>
                </a:lnTo>
                <a:lnTo>
                  <a:pt x="798" y="8"/>
                </a:lnTo>
                <a:lnTo>
                  <a:pt x="817" y="14"/>
                </a:lnTo>
                <a:lnTo>
                  <a:pt x="794" y="106"/>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2" name="Freeform 12">
            <a:extLst>
              <a:ext uri="{FF2B5EF4-FFF2-40B4-BE49-F238E27FC236}">
                <a16:creationId xmlns:a16="http://schemas.microsoft.com/office/drawing/2014/main" id="{17DDC83E-1B8D-43DD-A884-40746CB62990}"/>
              </a:ext>
            </a:extLst>
          </p:cNvPr>
          <p:cNvSpPr>
            <a:spLocks/>
          </p:cNvSpPr>
          <p:nvPr/>
        </p:nvSpPr>
        <p:spPr bwMode="auto">
          <a:xfrm rot="1520142">
            <a:off x="3515583" y="2967209"/>
            <a:ext cx="852488" cy="993775"/>
          </a:xfrm>
          <a:custGeom>
            <a:avLst/>
            <a:gdLst>
              <a:gd name="T0" fmla="*/ 342 w 537"/>
              <a:gd name="T1" fmla="*/ 165 h 626"/>
              <a:gd name="T2" fmla="*/ 334 w 537"/>
              <a:gd name="T3" fmla="*/ 174 h 626"/>
              <a:gd name="T4" fmla="*/ 327 w 537"/>
              <a:gd name="T5" fmla="*/ 184 h 626"/>
              <a:gd name="T6" fmla="*/ 320 w 537"/>
              <a:gd name="T7" fmla="*/ 192 h 626"/>
              <a:gd name="T8" fmla="*/ 312 w 537"/>
              <a:gd name="T9" fmla="*/ 201 h 626"/>
              <a:gd name="T10" fmla="*/ 306 w 537"/>
              <a:gd name="T11" fmla="*/ 210 h 626"/>
              <a:gd name="T12" fmla="*/ 301 w 537"/>
              <a:gd name="T13" fmla="*/ 219 h 626"/>
              <a:gd name="T14" fmla="*/ 297 w 537"/>
              <a:gd name="T15" fmla="*/ 229 h 626"/>
              <a:gd name="T16" fmla="*/ 295 w 537"/>
              <a:gd name="T17" fmla="*/ 240 h 626"/>
              <a:gd name="T18" fmla="*/ 306 w 537"/>
              <a:gd name="T19" fmla="*/ 626 h 626"/>
              <a:gd name="T20" fmla="*/ 202 w 537"/>
              <a:gd name="T21" fmla="*/ 586 h 626"/>
              <a:gd name="T22" fmla="*/ 202 w 537"/>
              <a:gd name="T23" fmla="*/ 574 h 626"/>
              <a:gd name="T24" fmla="*/ 196 w 537"/>
              <a:gd name="T25" fmla="*/ 568 h 626"/>
              <a:gd name="T26" fmla="*/ 187 w 537"/>
              <a:gd name="T27" fmla="*/ 563 h 626"/>
              <a:gd name="T28" fmla="*/ 179 w 537"/>
              <a:gd name="T29" fmla="*/ 559 h 626"/>
              <a:gd name="T30" fmla="*/ 0 w 537"/>
              <a:gd name="T31" fmla="*/ 517 h 626"/>
              <a:gd name="T32" fmla="*/ 10 w 537"/>
              <a:gd name="T33" fmla="*/ 491 h 626"/>
              <a:gd name="T34" fmla="*/ 22 w 537"/>
              <a:gd name="T35" fmla="*/ 465 h 626"/>
              <a:gd name="T36" fmla="*/ 37 w 537"/>
              <a:gd name="T37" fmla="*/ 442 h 626"/>
              <a:gd name="T38" fmla="*/ 53 w 537"/>
              <a:gd name="T39" fmla="*/ 418 h 626"/>
              <a:gd name="T40" fmla="*/ 70 w 537"/>
              <a:gd name="T41" fmla="*/ 396 h 626"/>
              <a:gd name="T42" fmla="*/ 88 w 537"/>
              <a:gd name="T43" fmla="*/ 372 h 626"/>
              <a:gd name="T44" fmla="*/ 105 w 537"/>
              <a:gd name="T45" fmla="*/ 350 h 626"/>
              <a:gd name="T46" fmla="*/ 122 w 537"/>
              <a:gd name="T47" fmla="*/ 327 h 626"/>
              <a:gd name="T48" fmla="*/ 273 w 537"/>
              <a:gd name="T49" fmla="*/ 172 h 626"/>
              <a:gd name="T50" fmla="*/ 288 w 537"/>
              <a:gd name="T51" fmla="*/ 158 h 626"/>
              <a:gd name="T52" fmla="*/ 302 w 537"/>
              <a:gd name="T53" fmla="*/ 146 h 626"/>
              <a:gd name="T54" fmla="*/ 318 w 537"/>
              <a:gd name="T55" fmla="*/ 132 h 626"/>
              <a:gd name="T56" fmla="*/ 334 w 537"/>
              <a:gd name="T57" fmla="*/ 120 h 626"/>
              <a:gd name="T58" fmla="*/ 350 w 537"/>
              <a:gd name="T59" fmla="*/ 108 h 626"/>
              <a:gd name="T60" fmla="*/ 367 w 537"/>
              <a:gd name="T61" fmla="*/ 96 h 626"/>
              <a:gd name="T62" fmla="*/ 383 w 537"/>
              <a:gd name="T63" fmla="*/ 85 h 626"/>
              <a:gd name="T64" fmla="*/ 400 w 537"/>
              <a:gd name="T65" fmla="*/ 72 h 626"/>
              <a:gd name="T66" fmla="*/ 417 w 537"/>
              <a:gd name="T67" fmla="*/ 63 h 626"/>
              <a:gd name="T68" fmla="*/ 435 w 537"/>
              <a:gd name="T69" fmla="*/ 52 h 626"/>
              <a:gd name="T70" fmla="*/ 452 w 537"/>
              <a:gd name="T71" fmla="*/ 42 h 626"/>
              <a:gd name="T72" fmla="*/ 469 w 537"/>
              <a:gd name="T73" fmla="*/ 32 h 626"/>
              <a:gd name="T74" fmla="*/ 486 w 537"/>
              <a:gd name="T75" fmla="*/ 23 h 626"/>
              <a:gd name="T76" fmla="*/ 503 w 537"/>
              <a:gd name="T77" fmla="*/ 15 h 626"/>
              <a:gd name="T78" fmla="*/ 520 w 537"/>
              <a:gd name="T79" fmla="*/ 7 h 626"/>
              <a:gd name="T80" fmla="*/ 537 w 537"/>
              <a:gd name="T81" fmla="*/ 0 h 626"/>
              <a:gd name="T82" fmla="*/ 342 w 537"/>
              <a:gd name="T83" fmla="*/ 165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7" h="626">
                <a:moveTo>
                  <a:pt x="342" y="165"/>
                </a:moveTo>
                <a:lnTo>
                  <a:pt x="334" y="174"/>
                </a:lnTo>
                <a:lnTo>
                  <a:pt x="327" y="184"/>
                </a:lnTo>
                <a:lnTo>
                  <a:pt x="320" y="192"/>
                </a:lnTo>
                <a:lnTo>
                  <a:pt x="312" y="201"/>
                </a:lnTo>
                <a:lnTo>
                  <a:pt x="306" y="210"/>
                </a:lnTo>
                <a:lnTo>
                  <a:pt x="301" y="219"/>
                </a:lnTo>
                <a:lnTo>
                  <a:pt x="297" y="229"/>
                </a:lnTo>
                <a:lnTo>
                  <a:pt x="295" y="240"/>
                </a:lnTo>
                <a:lnTo>
                  <a:pt x="306" y="626"/>
                </a:lnTo>
                <a:lnTo>
                  <a:pt x="202" y="586"/>
                </a:lnTo>
                <a:lnTo>
                  <a:pt x="202" y="574"/>
                </a:lnTo>
                <a:lnTo>
                  <a:pt x="196" y="568"/>
                </a:lnTo>
                <a:lnTo>
                  <a:pt x="187" y="563"/>
                </a:lnTo>
                <a:lnTo>
                  <a:pt x="179" y="559"/>
                </a:lnTo>
                <a:lnTo>
                  <a:pt x="0" y="517"/>
                </a:lnTo>
                <a:lnTo>
                  <a:pt x="10" y="491"/>
                </a:lnTo>
                <a:lnTo>
                  <a:pt x="22" y="465"/>
                </a:lnTo>
                <a:lnTo>
                  <a:pt x="37" y="442"/>
                </a:lnTo>
                <a:lnTo>
                  <a:pt x="53" y="418"/>
                </a:lnTo>
                <a:lnTo>
                  <a:pt x="70" y="396"/>
                </a:lnTo>
                <a:lnTo>
                  <a:pt x="88" y="372"/>
                </a:lnTo>
                <a:lnTo>
                  <a:pt x="105" y="350"/>
                </a:lnTo>
                <a:lnTo>
                  <a:pt x="122" y="327"/>
                </a:lnTo>
                <a:lnTo>
                  <a:pt x="273" y="172"/>
                </a:lnTo>
                <a:lnTo>
                  <a:pt x="288" y="158"/>
                </a:lnTo>
                <a:lnTo>
                  <a:pt x="302" y="146"/>
                </a:lnTo>
                <a:lnTo>
                  <a:pt x="318" y="132"/>
                </a:lnTo>
                <a:lnTo>
                  <a:pt x="334" y="120"/>
                </a:lnTo>
                <a:lnTo>
                  <a:pt x="350" y="108"/>
                </a:lnTo>
                <a:lnTo>
                  <a:pt x="367" y="96"/>
                </a:lnTo>
                <a:lnTo>
                  <a:pt x="383" y="85"/>
                </a:lnTo>
                <a:lnTo>
                  <a:pt x="400" y="72"/>
                </a:lnTo>
                <a:lnTo>
                  <a:pt x="417" y="63"/>
                </a:lnTo>
                <a:lnTo>
                  <a:pt x="435" y="52"/>
                </a:lnTo>
                <a:lnTo>
                  <a:pt x="452" y="42"/>
                </a:lnTo>
                <a:lnTo>
                  <a:pt x="469" y="32"/>
                </a:lnTo>
                <a:lnTo>
                  <a:pt x="486" y="23"/>
                </a:lnTo>
                <a:lnTo>
                  <a:pt x="503" y="15"/>
                </a:lnTo>
                <a:lnTo>
                  <a:pt x="520" y="7"/>
                </a:lnTo>
                <a:lnTo>
                  <a:pt x="537" y="0"/>
                </a:lnTo>
                <a:lnTo>
                  <a:pt x="342" y="165"/>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3" name="Freeform 13">
            <a:extLst>
              <a:ext uri="{FF2B5EF4-FFF2-40B4-BE49-F238E27FC236}">
                <a16:creationId xmlns:a16="http://schemas.microsoft.com/office/drawing/2014/main" id="{B75BC562-ADD4-403F-B6C5-0D9F760A6989}"/>
              </a:ext>
            </a:extLst>
          </p:cNvPr>
          <p:cNvSpPr>
            <a:spLocks/>
          </p:cNvSpPr>
          <p:nvPr/>
        </p:nvSpPr>
        <p:spPr bwMode="auto">
          <a:xfrm>
            <a:off x="5345112" y="3657600"/>
            <a:ext cx="750888" cy="525462"/>
          </a:xfrm>
          <a:custGeom>
            <a:avLst/>
            <a:gdLst>
              <a:gd name="T0" fmla="*/ 371 w 473"/>
              <a:gd name="T1" fmla="*/ 96 h 331"/>
              <a:gd name="T2" fmla="*/ 356 w 473"/>
              <a:gd name="T3" fmla="*/ 94 h 331"/>
              <a:gd name="T4" fmla="*/ 341 w 473"/>
              <a:gd name="T5" fmla="*/ 93 h 331"/>
              <a:gd name="T6" fmla="*/ 334 w 473"/>
              <a:gd name="T7" fmla="*/ 84 h 331"/>
              <a:gd name="T8" fmla="*/ 351 w 473"/>
              <a:gd name="T9" fmla="*/ 73 h 331"/>
              <a:gd name="T10" fmla="*/ 388 w 473"/>
              <a:gd name="T11" fmla="*/ 79 h 331"/>
              <a:gd name="T12" fmla="*/ 422 w 473"/>
              <a:gd name="T13" fmla="*/ 85 h 331"/>
              <a:gd name="T14" fmla="*/ 449 w 473"/>
              <a:gd name="T15" fmla="*/ 72 h 331"/>
              <a:gd name="T16" fmla="*/ 461 w 473"/>
              <a:gd name="T17" fmla="*/ 41 h 331"/>
              <a:gd name="T18" fmla="*/ 470 w 473"/>
              <a:gd name="T19" fmla="*/ 24 h 331"/>
              <a:gd name="T20" fmla="*/ 464 w 473"/>
              <a:gd name="T21" fmla="*/ 15 h 331"/>
              <a:gd name="T22" fmla="*/ 448 w 473"/>
              <a:gd name="T23" fmla="*/ 23 h 331"/>
              <a:gd name="T24" fmla="*/ 430 w 473"/>
              <a:gd name="T25" fmla="*/ 30 h 331"/>
              <a:gd name="T26" fmla="*/ 411 w 473"/>
              <a:gd name="T27" fmla="*/ 33 h 331"/>
              <a:gd name="T28" fmla="*/ 383 w 473"/>
              <a:gd name="T29" fmla="*/ 25 h 331"/>
              <a:gd name="T30" fmla="*/ 341 w 473"/>
              <a:gd name="T31" fmla="*/ 17 h 331"/>
              <a:gd name="T32" fmla="*/ 300 w 473"/>
              <a:gd name="T33" fmla="*/ 7 h 331"/>
              <a:gd name="T34" fmla="*/ 273 w 473"/>
              <a:gd name="T35" fmla="*/ 1 h 331"/>
              <a:gd name="T36" fmla="*/ 253 w 473"/>
              <a:gd name="T37" fmla="*/ 1 h 331"/>
              <a:gd name="T38" fmla="*/ 226 w 473"/>
              <a:gd name="T39" fmla="*/ 2 h 331"/>
              <a:gd name="T40" fmla="*/ 204 w 473"/>
              <a:gd name="T41" fmla="*/ 4 h 331"/>
              <a:gd name="T42" fmla="*/ 182 w 473"/>
              <a:gd name="T43" fmla="*/ 8 h 331"/>
              <a:gd name="T44" fmla="*/ 150 w 473"/>
              <a:gd name="T45" fmla="*/ 28 h 331"/>
              <a:gd name="T46" fmla="*/ 110 w 473"/>
              <a:gd name="T47" fmla="*/ 63 h 331"/>
              <a:gd name="T48" fmla="*/ 70 w 473"/>
              <a:gd name="T49" fmla="*/ 100 h 331"/>
              <a:gd name="T50" fmla="*/ 26 w 473"/>
              <a:gd name="T51" fmla="*/ 131 h 331"/>
              <a:gd name="T52" fmla="*/ 0 w 473"/>
              <a:gd name="T53" fmla="*/ 162 h 331"/>
              <a:gd name="T54" fmla="*/ 32 w 473"/>
              <a:gd name="T55" fmla="*/ 158 h 331"/>
              <a:gd name="T56" fmla="*/ 64 w 473"/>
              <a:gd name="T57" fmla="*/ 147 h 331"/>
              <a:gd name="T58" fmla="*/ 92 w 473"/>
              <a:gd name="T59" fmla="*/ 129 h 331"/>
              <a:gd name="T60" fmla="*/ 119 w 473"/>
              <a:gd name="T61" fmla="*/ 110 h 331"/>
              <a:gd name="T62" fmla="*/ 130 w 473"/>
              <a:gd name="T63" fmla="*/ 135 h 331"/>
              <a:gd name="T64" fmla="*/ 117 w 473"/>
              <a:gd name="T65" fmla="*/ 204 h 331"/>
              <a:gd name="T66" fmla="*/ 98 w 473"/>
              <a:gd name="T67" fmla="*/ 276 h 331"/>
              <a:gd name="T68" fmla="*/ 83 w 473"/>
              <a:gd name="T69" fmla="*/ 324 h 331"/>
              <a:gd name="T70" fmla="*/ 93 w 473"/>
              <a:gd name="T71" fmla="*/ 327 h 331"/>
              <a:gd name="T72" fmla="*/ 126 w 473"/>
              <a:gd name="T73" fmla="*/ 317 h 331"/>
              <a:gd name="T74" fmla="*/ 166 w 473"/>
              <a:gd name="T75" fmla="*/ 306 h 331"/>
              <a:gd name="T76" fmla="*/ 212 w 473"/>
              <a:gd name="T77" fmla="*/ 295 h 331"/>
              <a:gd name="T78" fmla="*/ 259 w 473"/>
              <a:gd name="T79" fmla="*/ 285 h 331"/>
              <a:gd name="T80" fmla="*/ 306 w 473"/>
              <a:gd name="T81" fmla="*/ 275 h 331"/>
              <a:gd name="T82" fmla="*/ 350 w 473"/>
              <a:gd name="T83" fmla="*/ 267 h 331"/>
              <a:gd name="T84" fmla="*/ 387 w 473"/>
              <a:gd name="T85" fmla="*/ 262 h 331"/>
              <a:gd name="T86" fmla="*/ 403 w 473"/>
              <a:gd name="T87" fmla="*/ 241 h 331"/>
              <a:gd name="T88" fmla="*/ 395 w 473"/>
              <a:gd name="T89" fmla="*/ 14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3" h="331">
                <a:moveTo>
                  <a:pt x="377" y="100"/>
                </a:moveTo>
                <a:lnTo>
                  <a:pt x="371" y="96"/>
                </a:lnTo>
                <a:lnTo>
                  <a:pt x="364" y="94"/>
                </a:lnTo>
                <a:lnTo>
                  <a:pt x="356" y="94"/>
                </a:lnTo>
                <a:lnTo>
                  <a:pt x="348" y="93"/>
                </a:lnTo>
                <a:lnTo>
                  <a:pt x="341" y="93"/>
                </a:lnTo>
                <a:lnTo>
                  <a:pt x="337" y="89"/>
                </a:lnTo>
                <a:lnTo>
                  <a:pt x="334" y="84"/>
                </a:lnTo>
                <a:lnTo>
                  <a:pt x="335" y="75"/>
                </a:lnTo>
                <a:lnTo>
                  <a:pt x="351" y="73"/>
                </a:lnTo>
                <a:lnTo>
                  <a:pt x="370" y="74"/>
                </a:lnTo>
                <a:lnTo>
                  <a:pt x="388" y="79"/>
                </a:lnTo>
                <a:lnTo>
                  <a:pt x="406" y="84"/>
                </a:lnTo>
                <a:lnTo>
                  <a:pt x="422" y="85"/>
                </a:lnTo>
                <a:lnTo>
                  <a:pt x="438" y="83"/>
                </a:lnTo>
                <a:lnTo>
                  <a:pt x="449" y="72"/>
                </a:lnTo>
                <a:lnTo>
                  <a:pt x="458" y="50"/>
                </a:lnTo>
                <a:lnTo>
                  <a:pt x="461" y="41"/>
                </a:lnTo>
                <a:lnTo>
                  <a:pt x="466" y="33"/>
                </a:lnTo>
                <a:lnTo>
                  <a:pt x="470" y="24"/>
                </a:lnTo>
                <a:lnTo>
                  <a:pt x="473" y="14"/>
                </a:lnTo>
                <a:lnTo>
                  <a:pt x="464" y="15"/>
                </a:lnTo>
                <a:lnTo>
                  <a:pt x="457" y="19"/>
                </a:lnTo>
                <a:lnTo>
                  <a:pt x="448" y="23"/>
                </a:lnTo>
                <a:lnTo>
                  <a:pt x="439" y="26"/>
                </a:lnTo>
                <a:lnTo>
                  <a:pt x="430" y="30"/>
                </a:lnTo>
                <a:lnTo>
                  <a:pt x="421" y="33"/>
                </a:lnTo>
                <a:lnTo>
                  <a:pt x="411" y="33"/>
                </a:lnTo>
                <a:lnTo>
                  <a:pt x="400" y="29"/>
                </a:lnTo>
                <a:lnTo>
                  <a:pt x="383" y="25"/>
                </a:lnTo>
                <a:lnTo>
                  <a:pt x="362" y="22"/>
                </a:lnTo>
                <a:lnTo>
                  <a:pt x="341" y="17"/>
                </a:lnTo>
                <a:lnTo>
                  <a:pt x="319" y="12"/>
                </a:lnTo>
                <a:lnTo>
                  <a:pt x="300" y="7"/>
                </a:lnTo>
                <a:lnTo>
                  <a:pt x="284" y="3"/>
                </a:lnTo>
                <a:lnTo>
                  <a:pt x="273" y="1"/>
                </a:lnTo>
                <a:lnTo>
                  <a:pt x="269" y="0"/>
                </a:lnTo>
                <a:lnTo>
                  <a:pt x="253" y="1"/>
                </a:lnTo>
                <a:lnTo>
                  <a:pt x="239" y="1"/>
                </a:lnTo>
                <a:lnTo>
                  <a:pt x="226" y="2"/>
                </a:lnTo>
                <a:lnTo>
                  <a:pt x="215" y="3"/>
                </a:lnTo>
                <a:lnTo>
                  <a:pt x="204" y="4"/>
                </a:lnTo>
                <a:lnTo>
                  <a:pt x="193" y="6"/>
                </a:lnTo>
                <a:lnTo>
                  <a:pt x="182" y="8"/>
                </a:lnTo>
                <a:lnTo>
                  <a:pt x="171" y="12"/>
                </a:lnTo>
                <a:lnTo>
                  <a:pt x="150" y="28"/>
                </a:lnTo>
                <a:lnTo>
                  <a:pt x="131" y="45"/>
                </a:lnTo>
                <a:lnTo>
                  <a:pt x="110" y="63"/>
                </a:lnTo>
                <a:lnTo>
                  <a:pt x="90" y="82"/>
                </a:lnTo>
                <a:lnTo>
                  <a:pt x="70" y="100"/>
                </a:lnTo>
                <a:lnTo>
                  <a:pt x="48" y="116"/>
                </a:lnTo>
                <a:lnTo>
                  <a:pt x="26" y="131"/>
                </a:lnTo>
                <a:lnTo>
                  <a:pt x="2" y="142"/>
                </a:lnTo>
                <a:lnTo>
                  <a:pt x="0" y="162"/>
                </a:lnTo>
                <a:lnTo>
                  <a:pt x="16" y="161"/>
                </a:lnTo>
                <a:lnTo>
                  <a:pt x="32" y="158"/>
                </a:lnTo>
                <a:lnTo>
                  <a:pt x="48" y="153"/>
                </a:lnTo>
                <a:lnTo>
                  <a:pt x="64" y="147"/>
                </a:lnTo>
                <a:lnTo>
                  <a:pt x="78" y="138"/>
                </a:lnTo>
                <a:lnTo>
                  <a:pt x="92" y="129"/>
                </a:lnTo>
                <a:lnTo>
                  <a:pt x="106" y="120"/>
                </a:lnTo>
                <a:lnTo>
                  <a:pt x="119" y="110"/>
                </a:lnTo>
                <a:lnTo>
                  <a:pt x="131" y="110"/>
                </a:lnTo>
                <a:lnTo>
                  <a:pt x="130" y="135"/>
                </a:lnTo>
                <a:lnTo>
                  <a:pt x="125" y="169"/>
                </a:lnTo>
                <a:lnTo>
                  <a:pt x="117" y="204"/>
                </a:lnTo>
                <a:lnTo>
                  <a:pt x="108" y="242"/>
                </a:lnTo>
                <a:lnTo>
                  <a:pt x="98" y="276"/>
                </a:lnTo>
                <a:lnTo>
                  <a:pt x="89" y="304"/>
                </a:lnTo>
                <a:lnTo>
                  <a:pt x="83" y="324"/>
                </a:lnTo>
                <a:lnTo>
                  <a:pt x="81" y="331"/>
                </a:lnTo>
                <a:lnTo>
                  <a:pt x="93" y="327"/>
                </a:lnTo>
                <a:lnTo>
                  <a:pt x="109" y="322"/>
                </a:lnTo>
                <a:lnTo>
                  <a:pt x="126" y="317"/>
                </a:lnTo>
                <a:lnTo>
                  <a:pt x="146" y="312"/>
                </a:lnTo>
                <a:lnTo>
                  <a:pt x="166" y="306"/>
                </a:lnTo>
                <a:lnTo>
                  <a:pt x="188" y="301"/>
                </a:lnTo>
                <a:lnTo>
                  <a:pt x="212" y="295"/>
                </a:lnTo>
                <a:lnTo>
                  <a:pt x="236" y="290"/>
                </a:lnTo>
                <a:lnTo>
                  <a:pt x="259" y="285"/>
                </a:lnTo>
                <a:lnTo>
                  <a:pt x="283" y="280"/>
                </a:lnTo>
                <a:lnTo>
                  <a:pt x="306" y="275"/>
                </a:lnTo>
                <a:lnTo>
                  <a:pt x="329" y="270"/>
                </a:lnTo>
                <a:lnTo>
                  <a:pt x="350" y="267"/>
                </a:lnTo>
                <a:lnTo>
                  <a:pt x="368" y="264"/>
                </a:lnTo>
                <a:lnTo>
                  <a:pt x="387" y="262"/>
                </a:lnTo>
                <a:lnTo>
                  <a:pt x="401" y="259"/>
                </a:lnTo>
                <a:lnTo>
                  <a:pt x="403" y="241"/>
                </a:lnTo>
                <a:lnTo>
                  <a:pt x="401" y="197"/>
                </a:lnTo>
                <a:lnTo>
                  <a:pt x="395" y="144"/>
                </a:lnTo>
                <a:lnTo>
                  <a:pt x="377"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4" name="Freeform 14">
            <a:extLst>
              <a:ext uri="{FF2B5EF4-FFF2-40B4-BE49-F238E27FC236}">
                <a16:creationId xmlns:a16="http://schemas.microsoft.com/office/drawing/2014/main" id="{BA13EA48-37D8-45C5-8BD9-C51297E795D5}"/>
              </a:ext>
            </a:extLst>
          </p:cNvPr>
          <p:cNvSpPr>
            <a:spLocks/>
          </p:cNvSpPr>
          <p:nvPr/>
        </p:nvSpPr>
        <p:spPr bwMode="auto">
          <a:xfrm rot="492191">
            <a:off x="4286249" y="1366837"/>
            <a:ext cx="1393825" cy="1400175"/>
          </a:xfrm>
          <a:custGeom>
            <a:avLst/>
            <a:gdLst>
              <a:gd name="T0" fmla="*/ 9 w 878"/>
              <a:gd name="T1" fmla="*/ 536 h 882"/>
              <a:gd name="T2" fmla="*/ 50 w 878"/>
              <a:gd name="T3" fmla="*/ 509 h 882"/>
              <a:gd name="T4" fmla="*/ 121 w 878"/>
              <a:gd name="T5" fmla="*/ 468 h 882"/>
              <a:gd name="T6" fmla="*/ 219 w 878"/>
              <a:gd name="T7" fmla="*/ 422 h 882"/>
              <a:gd name="T8" fmla="*/ 343 w 878"/>
              <a:gd name="T9" fmla="*/ 374 h 882"/>
              <a:gd name="T10" fmla="*/ 577 w 878"/>
              <a:gd name="T11" fmla="*/ 303 h 882"/>
              <a:gd name="T12" fmla="*/ 590 w 878"/>
              <a:gd name="T13" fmla="*/ 238 h 882"/>
              <a:gd name="T14" fmla="*/ 561 w 878"/>
              <a:gd name="T15" fmla="*/ 228 h 882"/>
              <a:gd name="T16" fmla="*/ 529 w 878"/>
              <a:gd name="T17" fmla="*/ 249 h 882"/>
              <a:gd name="T18" fmla="*/ 492 w 878"/>
              <a:gd name="T19" fmla="*/ 262 h 882"/>
              <a:gd name="T20" fmla="*/ 502 w 878"/>
              <a:gd name="T21" fmla="*/ 217 h 882"/>
              <a:gd name="T22" fmla="*/ 537 w 878"/>
              <a:gd name="T23" fmla="*/ 163 h 882"/>
              <a:gd name="T24" fmla="*/ 593 w 878"/>
              <a:gd name="T25" fmla="*/ 134 h 882"/>
              <a:gd name="T26" fmla="*/ 595 w 878"/>
              <a:gd name="T27" fmla="*/ 113 h 882"/>
              <a:gd name="T28" fmla="*/ 582 w 878"/>
              <a:gd name="T29" fmla="*/ 79 h 882"/>
              <a:gd name="T30" fmla="*/ 605 w 878"/>
              <a:gd name="T31" fmla="*/ 33 h 882"/>
              <a:gd name="T32" fmla="*/ 616 w 878"/>
              <a:gd name="T33" fmla="*/ 18 h 882"/>
              <a:gd name="T34" fmla="*/ 633 w 878"/>
              <a:gd name="T35" fmla="*/ 6 h 882"/>
              <a:gd name="T36" fmla="*/ 653 w 878"/>
              <a:gd name="T37" fmla="*/ 0 h 882"/>
              <a:gd name="T38" fmla="*/ 674 w 878"/>
              <a:gd name="T39" fmla="*/ 4 h 882"/>
              <a:gd name="T40" fmla="*/ 692 w 878"/>
              <a:gd name="T41" fmla="*/ 14 h 882"/>
              <a:gd name="T42" fmla="*/ 708 w 878"/>
              <a:gd name="T43" fmla="*/ 38 h 882"/>
              <a:gd name="T44" fmla="*/ 734 w 878"/>
              <a:gd name="T45" fmla="*/ 66 h 882"/>
              <a:gd name="T46" fmla="*/ 737 w 878"/>
              <a:gd name="T47" fmla="*/ 118 h 882"/>
              <a:gd name="T48" fmla="*/ 857 w 878"/>
              <a:gd name="T49" fmla="*/ 98 h 882"/>
              <a:gd name="T50" fmla="*/ 878 w 878"/>
              <a:gd name="T51" fmla="*/ 106 h 882"/>
              <a:gd name="T52" fmla="*/ 870 w 878"/>
              <a:gd name="T53" fmla="*/ 156 h 882"/>
              <a:gd name="T54" fmla="*/ 848 w 878"/>
              <a:gd name="T55" fmla="*/ 200 h 882"/>
              <a:gd name="T56" fmla="*/ 808 w 878"/>
              <a:gd name="T57" fmla="*/ 220 h 882"/>
              <a:gd name="T58" fmla="*/ 805 w 878"/>
              <a:gd name="T59" fmla="*/ 234 h 882"/>
              <a:gd name="T60" fmla="*/ 821 w 878"/>
              <a:gd name="T61" fmla="*/ 287 h 882"/>
              <a:gd name="T62" fmla="*/ 837 w 878"/>
              <a:gd name="T63" fmla="*/ 307 h 882"/>
              <a:gd name="T64" fmla="*/ 856 w 878"/>
              <a:gd name="T65" fmla="*/ 305 h 882"/>
              <a:gd name="T66" fmla="*/ 868 w 878"/>
              <a:gd name="T67" fmla="*/ 318 h 882"/>
              <a:gd name="T68" fmla="*/ 865 w 878"/>
              <a:gd name="T69" fmla="*/ 403 h 882"/>
              <a:gd name="T70" fmla="*/ 834 w 878"/>
              <a:gd name="T71" fmla="*/ 446 h 882"/>
              <a:gd name="T72" fmla="*/ 781 w 878"/>
              <a:gd name="T73" fmla="*/ 469 h 882"/>
              <a:gd name="T74" fmla="*/ 757 w 878"/>
              <a:gd name="T75" fmla="*/ 480 h 882"/>
              <a:gd name="T76" fmla="*/ 335 w 878"/>
              <a:gd name="T77" fmla="*/ 833 h 882"/>
              <a:gd name="T78" fmla="*/ 314 w 878"/>
              <a:gd name="T79" fmla="*/ 866 h 882"/>
              <a:gd name="T80" fmla="*/ 270 w 878"/>
              <a:gd name="T81" fmla="*/ 876 h 882"/>
              <a:gd name="T82" fmla="*/ 199 w 878"/>
              <a:gd name="T83" fmla="*/ 865 h 882"/>
              <a:gd name="T84" fmla="*/ 126 w 878"/>
              <a:gd name="T85" fmla="*/ 854 h 882"/>
              <a:gd name="T86" fmla="*/ 61 w 878"/>
              <a:gd name="T87" fmla="*/ 843 h 882"/>
              <a:gd name="T88" fmla="*/ 19 w 878"/>
              <a:gd name="T89" fmla="*/ 836 h 882"/>
              <a:gd name="T90" fmla="*/ 0 w 878"/>
              <a:gd name="T91" fmla="*/ 542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78" h="882">
                <a:moveTo>
                  <a:pt x="0" y="542"/>
                </a:moveTo>
                <a:lnTo>
                  <a:pt x="3" y="539"/>
                </a:lnTo>
                <a:lnTo>
                  <a:pt x="9" y="536"/>
                </a:lnTo>
                <a:lnTo>
                  <a:pt x="20" y="528"/>
                </a:lnTo>
                <a:lnTo>
                  <a:pt x="33" y="520"/>
                </a:lnTo>
                <a:lnTo>
                  <a:pt x="50" y="509"/>
                </a:lnTo>
                <a:lnTo>
                  <a:pt x="70" y="496"/>
                </a:lnTo>
                <a:lnTo>
                  <a:pt x="95" y="483"/>
                </a:lnTo>
                <a:lnTo>
                  <a:pt x="121" y="468"/>
                </a:lnTo>
                <a:lnTo>
                  <a:pt x="151" y="454"/>
                </a:lnTo>
                <a:lnTo>
                  <a:pt x="184" y="438"/>
                </a:lnTo>
                <a:lnTo>
                  <a:pt x="219" y="422"/>
                </a:lnTo>
                <a:lnTo>
                  <a:pt x="259" y="406"/>
                </a:lnTo>
                <a:lnTo>
                  <a:pt x="300" y="390"/>
                </a:lnTo>
                <a:lnTo>
                  <a:pt x="343" y="374"/>
                </a:lnTo>
                <a:lnTo>
                  <a:pt x="390" y="358"/>
                </a:lnTo>
                <a:lnTo>
                  <a:pt x="439" y="345"/>
                </a:lnTo>
                <a:lnTo>
                  <a:pt x="577" y="303"/>
                </a:lnTo>
                <a:lnTo>
                  <a:pt x="584" y="282"/>
                </a:lnTo>
                <a:lnTo>
                  <a:pt x="590" y="260"/>
                </a:lnTo>
                <a:lnTo>
                  <a:pt x="590" y="238"/>
                </a:lnTo>
                <a:lnTo>
                  <a:pt x="584" y="216"/>
                </a:lnTo>
                <a:lnTo>
                  <a:pt x="573" y="221"/>
                </a:lnTo>
                <a:lnTo>
                  <a:pt x="561" y="228"/>
                </a:lnTo>
                <a:lnTo>
                  <a:pt x="550" y="234"/>
                </a:lnTo>
                <a:lnTo>
                  <a:pt x="540" y="242"/>
                </a:lnTo>
                <a:lnTo>
                  <a:pt x="529" y="249"/>
                </a:lnTo>
                <a:lnTo>
                  <a:pt x="517" y="255"/>
                </a:lnTo>
                <a:lnTo>
                  <a:pt x="505" y="260"/>
                </a:lnTo>
                <a:lnTo>
                  <a:pt x="492" y="262"/>
                </a:lnTo>
                <a:lnTo>
                  <a:pt x="477" y="253"/>
                </a:lnTo>
                <a:lnTo>
                  <a:pt x="490" y="237"/>
                </a:lnTo>
                <a:lnTo>
                  <a:pt x="502" y="217"/>
                </a:lnTo>
                <a:lnTo>
                  <a:pt x="513" y="199"/>
                </a:lnTo>
                <a:lnTo>
                  <a:pt x="524" y="180"/>
                </a:lnTo>
                <a:lnTo>
                  <a:pt x="537" y="163"/>
                </a:lnTo>
                <a:lnTo>
                  <a:pt x="551" y="149"/>
                </a:lnTo>
                <a:lnTo>
                  <a:pt x="570" y="139"/>
                </a:lnTo>
                <a:lnTo>
                  <a:pt x="593" y="134"/>
                </a:lnTo>
                <a:lnTo>
                  <a:pt x="616" y="122"/>
                </a:lnTo>
                <a:lnTo>
                  <a:pt x="605" y="117"/>
                </a:lnTo>
                <a:lnTo>
                  <a:pt x="595" y="113"/>
                </a:lnTo>
                <a:lnTo>
                  <a:pt x="587" y="106"/>
                </a:lnTo>
                <a:lnTo>
                  <a:pt x="581" y="97"/>
                </a:lnTo>
                <a:lnTo>
                  <a:pt x="582" y="79"/>
                </a:lnTo>
                <a:lnTo>
                  <a:pt x="592" y="64"/>
                </a:lnTo>
                <a:lnTo>
                  <a:pt x="601" y="49"/>
                </a:lnTo>
                <a:lnTo>
                  <a:pt x="605" y="33"/>
                </a:lnTo>
                <a:lnTo>
                  <a:pt x="608" y="27"/>
                </a:lnTo>
                <a:lnTo>
                  <a:pt x="611" y="22"/>
                </a:lnTo>
                <a:lnTo>
                  <a:pt x="616" y="18"/>
                </a:lnTo>
                <a:lnTo>
                  <a:pt x="622" y="14"/>
                </a:lnTo>
                <a:lnTo>
                  <a:pt x="627" y="10"/>
                </a:lnTo>
                <a:lnTo>
                  <a:pt x="633" y="6"/>
                </a:lnTo>
                <a:lnTo>
                  <a:pt x="639" y="4"/>
                </a:lnTo>
                <a:lnTo>
                  <a:pt x="646" y="2"/>
                </a:lnTo>
                <a:lnTo>
                  <a:pt x="653" y="0"/>
                </a:lnTo>
                <a:lnTo>
                  <a:pt x="660" y="0"/>
                </a:lnTo>
                <a:lnTo>
                  <a:pt x="668" y="2"/>
                </a:lnTo>
                <a:lnTo>
                  <a:pt x="674" y="4"/>
                </a:lnTo>
                <a:lnTo>
                  <a:pt x="681" y="6"/>
                </a:lnTo>
                <a:lnTo>
                  <a:pt x="687" y="10"/>
                </a:lnTo>
                <a:lnTo>
                  <a:pt x="692" y="14"/>
                </a:lnTo>
                <a:lnTo>
                  <a:pt x="698" y="19"/>
                </a:lnTo>
                <a:lnTo>
                  <a:pt x="702" y="30"/>
                </a:lnTo>
                <a:lnTo>
                  <a:pt x="708" y="38"/>
                </a:lnTo>
                <a:lnTo>
                  <a:pt x="715" y="46"/>
                </a:lnTo>
                <a:lnTo>
                  <a:pt x="725" y="52"/>
                </a:lnTo>
                <a:lnTo>
                  <a:pt x="734" y="66"/>
                </a:lnTo>
                <a:lnTo>
                  <a:pt x="735" y="82"/>
                </a:lnTo>
                <a:lnTo>
                  <a:pt x="735" y="101"/>
                </a:lnTo>
                <a:lnTo>
                  <a:pt x="737" y="118"/>
                </a:lnTo>
                <a:lnTo>
                  <a:pt x="810" y="145"/>
                </a:lnTo>
                <a:lnTo>
                  <a:pt x="849" y="100"/>
                </a:lnTo>
                <a:lnTo>
                  <a:pt x="857" y="98"/>
                </a:lnTo>
                <a:lnTo>
                  <a:pt x="866" y="98"/>
                </a:lnTo>
                <a:lnTo>
                  <a:pt x="875" y="102"/>
                </a:lnTo>
                <a:lnTo>
                  <a:pt x="878" y="106"/>
                </a:lnTo>
                <a:lnTo>
                  <a:pt x="875" y="123"/>
                </a:lnTo>
                <a:lnTo>
                  <a:pt x="872" y="139"/>
                </a:lnTo>
                <a:lnTo>
                  <a:pt x="870" y="156"/>
                </a:lnTo>
                <a:lnTo>
                  <a:pt x="865" y="173"/>
                </a:lnTo>
                <a:lnTo>
                  <a:pt x="857" y="188"/>
                </a:lnTo>
                <a:lnTo>
                  <a:pt x="848" y="200"/>
                </a:lnTo>
                <a:lnTo>
                  <a:pt x="834" y="211"/>
                </a:lnTo>
                <a:lnTo>
                  <a:pt x="815" y="218"/>
                </a:lnTo>
                <a:lnTo>
                  <a:pt x="808" y="220"/>
                </a:lnTo>
                <a:lnTo>
                  <a:pt x="805" y="223"/>
                </a:lnTo>
                <a:lnTo>
                  <a:pt x="802" y="228"/>
                </a:lnTo>
                <a:lnTo>
                  <a:pt x="805" y="234"/>
                </a:lnTo>
                <a:lnTo>
                  <a:pt x="813" y="251"/>
                </a:lnTo>
                <a:lnTo>
                  <a:pt x="818" y="270"/>
                </a:lnTo>
                <a:lnTo>
                  <a:pt x="821" y="287"/>
                </a:lnTo>
                <a:lnTo>
                  <a:pt x="824" y="305"/>
                </a:lnTo>
                <a:lnTo>
                  <a:pt x="830" y="307"/>
                </a:lnTo>
                <a:lnTo>
                  <a:pt x="837" y="307"/>
                </a:lnTo>
                <a:lnTo>
                  <a:pt x="843" y="305"/>
                </a:lnTo>
                <a:lnTo>
                  <a:pt x="850" y="305"/>
                </a:lnTo>
                <a:lnTo>
                  <a:pt x="856" y="305"/>
                </a:lnTo>
                <a:lnTo>
                  <a:pt x="862" y="307"/>
                </a:lnTo>
                <a:lnTo>
                  <a:pt x="866" y="310"/>
                </a:lnTo>
                <a:lnTo>
                  <a:pt x="868" y="318"/>
                </a:lnTo>
                <a:lnTo>
                  <a:pt x="864" y="346"/>
                </a:lnTo>
                <a:lnTo>
                  <a:pt x="862" y="374"/>
                </a:lnTo>
                <a:lnTo>
                  <a:pt x="865" y="403"/>
                </a:lnTo>
                <a:lnTo>
                  <a:pt x="868" y="431"/>
                </a:lnTo>
                <a:lnTo>
                  <a:pt x="852" y="438"/>
                </a:lnTo>
                <a:lnTo>
                  <a:pt x="834" y="446"/>
                </a:lnTo>
                <a:lnTo>
                  <a:pt x="816" y="454"/>
                </a:lnTo>
                <a:lnTo>
                  <a:pt x="799" y="462"/>
                </a:lnTo>
                <a:lnTo>
                  <a:pt x="781" y="469"/>
                </a:lnTo>
                <a:lnTo>
                  <a:pt x="769" y="476"/>
                </a:lnTo>
                <a:lnTo>
                  <a:pt x="761" y="479"/>
                </a:lnTo>
                <a:lnTo>
                  <a:pt x="757" y="480"/>
                </a:lnTo>
                <a:lnTo>
                  <a:pt x="589" y="585"/>
                </a:lnTo>
                <a:lnTo>
                  <a:pt x="472" y="684"/>
                </a:lnTo>
                <a:lnTo>
                  <a:pt x="335" y="833"/>
                </a:lnTo>
                <a:lnTo>
                  <a:pt x="327" y="844"/>
                </a:lnTo>
                <a:lnTo>
                  <a:pt x="320" y="854"/>
                </a:lnTo>
                <a:lnTo>
                  <a:pt x="314" y="866"/>
                </a:lnTo>
                <a:lnTo>
                  <a:pt x="309" y="882"/>
                </a:lnTo>
                <a:lnTo>
                  <a:pt x="290" y="880"/>
                </a:lnTo>
                <a:lnTo>
                  <a:pt x="270" y="876"/>
                </a:lnTo>
                <a:lnTo>
                  <a:pt x="248" y="872"/>
                </a:lnTo>
                <a:lnTo>
                  <a:pt x="223" y="869"/>
                </a:lnTo>
                <a:lnTo>
                  <a:pt x="199" y="865"/>
                </a:lnTo>
                <a:lnTo>
                  <a:pt x="174" y="861"/>
                </a:lnTo>
                <a:lnTo>
                  <a:pt x="150" y="858"/>
                </a:lnTo>
                <a:lnTo>
                  <a:pt x="126" y="854"/>
                </a:lnTo>
                <a:lnTo>
                  <a:pt x="103" y="850"/>
                </a:lnTo>
                <a:lnTo>
                  <a:pt x="81" y="847"/>
                </a:lnTo>
                <a:lnTo>
                  <a:pt x="61" y="843"/>
                </a:lnTo>
                <a:lnTo>
                  <a:pt x="44" y="841"/>
                </a:lnTo>
                <a:lnTo>
                  <a:pt x="30" y="837"/>
                </a:lnTo>
                <a:lnTo>
                  <a:pt x="19" y="836"/>
                </a:lnTo>
                <a:lnTo>
                  <a:pt x="11" y="834"/>
                </a:lnTo>
                <a:lnTo>
                  <a:pt x="8" y="833"/>
                </a:lnTo>
                <a:lnTo>
                  <a:pt x="0"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15">
            <a:extLst>
              <a:ext uri="{FF2B5EF4-FFF2-40B4-BE49-F238E27FC236}">
                <a16:creationId xmlns:a16="http://schemas.microsoft.com/office/drawing/2014/main" id="{AF779B3A-44E4-4282-A38B-C5A6EFBEFF58}"/>
              </a:ext>
            </a:extLst>
          </p:cNvPr>
          <p:cNvSpPr>
            <a:spLocks/>
          </p:cNvSpPr>
          <p:nvPr/>
        </p:nvSpPr>
        <p:spPr bwMode="auto">
          <a:xfrm>
            <a:off x="5678487" y="2413000"/>
            <a:ext cx="185738" cy="165100"/>
          </a:xfrm>
          <a:custGeom>
            <a:avLst/>
            <a:gdLst>
              <a:gd name="T0" fmla="*/ 85 w 117"/>
              <a:gd name="T1" fmla="*/ 14 h 104"/>
              <a:gd name="T2" fmla="*/ 84 w 117"/>
              <a:gd name="T3" fmla="*/ 22 h 104"/>
              <a:gd name="T4" fmla="*/ 85 w 117"/>
              <a:gd name="T5" fmla="*/ 28 h 104"/>
              <a:gd name="T6" fmla="*/ 89 w 117"/>
              <a:gd name="T7" fmla="*/ 33 h 104"/>
              <a:gd name="T8" fmla="*/ 95 w 117"/>
              <a:gd name="T9" fmla="*/ 36 h 104"/>
              <a:gd name="T10" fmla="*/ 101 w 117"/>
              <a:gd name="T11" fmla="*/ 40 h 104"/>
              <a:gd name="T12" fmla="*/ 107 w 117"/>
              <a:gd name="T13" fmla="*/ 44 h 104"/>
              <a:gd name="T14" fmla="*/ 113 w 117"/>
              <a:gd name="T15" fmla="*/ 49 h 104"/>
              <a:gd name="T16" fmla="*/ 117 w 117"/>
              <a:gd name="T17" fmla="*/ 54 h 104"/>
              <a:gd name="T18" fmla="*/ 114 w 117"/>
              <a:gd name="T19" fmla="*/ 104 h 104"/>
              <a:gd name="T20" fmla="*/ 101 w 117"/>
              <a:gd name="T21" fmla="*/ 98 h 104"/>
              <a:gd name="T22" fmla="*/ 87 w 117"/>
              <a:gd name="T23" fmla="*/ 94 h 104"/>
              <a:gd name="T24" fmla="*/ 73 w 117"/>
              <a:gd name="T25" fmla="*/ 92 h 104"/>
              <a:gd name="T26" fmla="*/ 58 w 117"/>
              <a:gd name="T27" fmla="*/ 89 h 104"/>
              <a:gd name="T28" fmla="*/ 43 w 117"/>
              <a:gd name="T29" fmla="*/ 88 h 104"/>
              <a:gd name="T30" fmla="*/ 29 w 117"/>
              <a:gd name="T31" fmla="*/ 87 h 104"/>
              <a:gd name="T32" fmla="*/ 15 w 117"/>
              <a:gd name="T33" fmla="*/ 83 h 104"/>
              <a:gd name="T34" fmla="*/ 3 w 117"/>
              <a:gd name="T35" fmla="*/ 78 h 104"/>
              <a:gd name="T36" fmla="*/ 0 w 117"/>
              <a:gd name="T37" fmla="*/ 71 h 104"/>
              <a:gd name="T38" fmla="*/ 0 w 117"/>
              <a:gd name="T39" fmla="*/ 62 h 104"/>
              <a:gd name="T40" fmla="*/ 4 w 117"/>
              <a:gd name="T41" fmla="*/ 55 h 104"/>
              <a:gd name="T42" fmla="*/ 9 w 117"/>
              <a:gd name="T43" fmla="*/ 50 h 104"/>
              <a:gd name="T44" fmla="*/ 14 w 117"/>
              <a:gd name="T45" fmla="*/ 52 h 104"/>
              <a:gd name="T46" fmla="*/ 18 w 117"/>
              <a:gd name="T47" fmla="*/ 55 h 104"/>
              <a:gd name="T48" fmla="*/ 23 w 117"/>
              <a:gd name="T49" fmla="*/ 56 h 104"/>
              <a:gd name="T50" fmla="*/ 27 w 117"/>
              <a:gd name="T51" fmla="*/ 56 h 104"/>
              <a:gd name="T52" fmla="*/ 31 w 117"/>
              <a:gd name="T53" fmla="*/ 52 h 104"/>
              <a:gd name="T54" fmla="*/ 34 w 117"/>
              <a:gd name="T55" fmla="*/ 47 h 104"/>
              <a:gd name="T56" fmla="*/ 35 w 117"/>
              <a:gd name="T57" fmla="*/ 43 h 104"/>
              <a:gd name="T58" fmla="*/ 32 w 117"/>
              <a:gd name="T59" fmla="*/ 39 h 104"/>
              <a:gd name="T60" fmla="*/ 26 w 117"/>
              <a:gd name="T61" fmla="*/ 35 h 104"/>
              <a:gd name="T62" fmla="*/ 23 w 117"/>
              <a:gd name="T63" fmla="*/ 29 h 104"/>
              <a:gd name="T64" fmla="*/ 23 w 117"/>
              <a:gd name="T65" fmla="*/ 23 h 104"/>
              <a:gd name="T66" fmla="*/ 25 w 117"/>
              <a:gd name="T67" fmla="*/ 17 h 104"/>
              <a:gd name="T68" fmla="*/ 32 w 117"/>
              <a:gd name="T69" fmla="*/ 11 h 104"/>
              <a:gd name="T70" fmla="*/ 40 w 117"/>
              <a:gd name="T71" fmla="*/ 5 h 104"/>
              <a:gd name="T72" fmla="*/ 47 w 117"/>
              <a:gd name="T73" fmla="*/ 1 h 104"/>
              <a:gd name="T74" fmla="*/ 57 w 117"/>
              <a:gd name="T75" fmla="*/ 0 h 104"/>
              <a:gd name="T76" fmla="*/ 64 w 117"/>
              <a:gd name="T77" fmla="*/ 1 h 104"/>
              <a:gd name="T78" fmla="*/ 71 w 117"/>
              <a:gd name="T79" fmla="*/ 5 h 104"/>
              <a:gd name="T80" fmla="*/ 79 w 117"/>
              <a:gd name="T81" fmla="*/ 10 h 104"/>
              <a:gd name="T82" fmla="*/ 85 w 117"/>
              <a:gd name="T83" fmla="*/ 1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04">
                <a:moveTo>
                  <a:pt x="85" y="14"/>
                </a:moveTo>
                <a:lnTo>
                  <a:pt x="84" y="22"/>
                </a:lnTo>
                <a:lnTo>
                  <a:pt x="85" y="28"/>
                </a:lnTo>
                <a:lnTo>
                  <a:pt x="89" y="33"/>
                </a:lnTo>
                <a:lnTo>
                  <a:pt x="95" y="36"/>
                </a:lnTo>
                <a:lnTo>
                  <a:pt x="101" y="40"/>
                </a:lnTo>
                <a:lnTo>
                  <a:pt x="107" y="44"/>
                </a:lnTo>
                <a:lnTo>
                  <a:pt x="113" y="49"/>
                </a:lnTo>
                <a:lnTo>
                  <a:pt x="117" y="54"/>
                </a:lnTo>
                <a:lnTo>
                  <a:pt x="114" y="104"/>
                </a:lnTo>
                <a:lnTo>
                  <a:pt x="101" y="98"/>
                </a:lnTo>
                <a:lnTo>
                  <a:pt x="87" y="94"/>
                </a:lnTo>
                <a:lnTo>
                  <a:pt x="73" y="92"/>
                </a:lnTo>
                <a:lnTo>
                  <a:pt x="58" y="89"/>
                </a:lnTo>
                <a:lnTo>
                  <a:pt x="43" y="88"/>
                </a:lnTo>
                <a:lnTo>
                  <a:pt x="29" y="87"/>
                </a:lnTo>
                <a:lnTo>
                  <a:pt x="15" y="83"/>
                </a:lnTo>
                <a:lnTo>
                  <a:pt x="3" y="78"/>
                </a:lnTo>
                <a:lnTo>
                  <a:pt x="0" y="71"/>
                </a:lnTo>
                <a:lnTo>
                  <a:pt x="0" y="62"/>
                </a:lnTo>
                <a:lnTo>
                  <a:pt x="4" y="55"/>
                </a:lnTo>
                <a:lnTo>
                  <a:pt x="9" y="50"/>
                </a:lnTo>
                <a:lnTo>
                  <a:pt x="14" y="52"/>
                </a:lnTo>
                <a:lnTo>
                  <a:pt x="18" y="55"/>
                </a:lnTo>
                <a:lnTo>
                  <a:pt x="23" y="56"/>
                </a:lnTo>
                <a:lnTo>
                  <a:pt x="27" y="56"/>
                </a:lnTo>
                <a:lnTo>
                  <a:pt x="31" y="52"/>
                </a:lnTo>
                <a:lnTo>
                  <a:pt x="34" y="47"/>
                </a:lnTo>
                <a:lnTo>
                  <a:pt x="35" y="43"/>
                </a:lnTo>
                <a:lnTo>
                  <a:pt x="32" y="39"/>
                </a:lnTo>
                <a:lnTo>
                  <a:pt x="26" y="35"/>
                </a:lnTo>
                <a:lnTo>
                  <a:pt x="23" y="29"/>
                </a:lnTo>
                <a:lnTo>
                  <a:pt x="23" y="23"/>
                </a:lnTo>
                <a:lnTo>
                  <a:pt x="25" y="17"/>
                </a:lnTo>
                <a:lnTo>
                  <a:pt x="32" y="11"/>
                </a:lnTo>
                <a:lnTo>
                  <a:pt x="40" y="5"/>
                </a:lnTo>
                <a:lnTo>
                  <a:pt x="47" y="1"/>
                </a:lnTo>
                <a:lnTo>
                  <a:pt x="57" y="0"/>
                </a:lnTo>
                <a:lnTo>
                  <a:pt x="64" y="1"/>
                </a:lnTo>
                <a:lnTo>
                  <a:pt x="71" y="5"/>
                </a:lnTo>
                <a:lnTo>
                  <a:pt x="79" y="10"/>
                </a:lnTo>
                <a:lnTo>
                  <a:pt x="8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16">
            <a:extLst>
              <a:ext uri="{FF2B5EF4-FFF2-40B4-BE49-F238E27FC236}">
                <a16:creationId xmlns:a16="http://schemas.microsoft.com/office/drawing/2014/main" id="{21F5E16B-433B-48DA-B83B-9E3EC6A63F1B}"/>
              </a:ext>
            </a:extLst>
          </p:cNvPr>
          <p:cNvSpPr>
            <a:spLocks/>
          </p:cNvSpPr>
          <p:nvPr/>
        </p:nvSpPr>
        <p:spPr bwMode="auto">
          <a:xfrm flipH="1">
            <a:off x="5226398" y="1711471"/>
            <a:ext cx="427056" cy="134220"/>
          </a:xfrm>
          <a:custGeom>
            <a:avLst/>
            <a:gdLst>
              <a:gd name="T0" fmla="*/ 241 w 344"/>
              <a:gd name="T1" fmla="*/ 11 h 247"/>
              <a:gd name="T2" fmla="*/ 270 w 344"/>
              <a:gd name="T3" fmla="*/ 28 h 247"/>
              <a:gd name="T4" fmla="*/ 300 w 344"/>
              <a:gd name="T5" fmla="*/ 40 h 247"/>
              <a:gd name="T6" fmla="*/ 323 w 344"/>
              <a:gd name="T7" fmla="*/ 28 h 247"/>
              <a:gd name="T8" fmla="*/ 343 w 344"/>
              <a:gd name="T9" fmla="*/ 1 h 247"/>
              <a:gd name="T10" fmla="*/ 344 w 344"/>
              <a:gd name="T11" fmla="*/ 22 h 247"/>
              <a:gd name="T12" fmla="*/ 338 w 344"/>
              <a:gd name="T13" fmla="*/ 43 h 247"/>
              <a:gd name="T14" fmla="*/ 322 w 344"/>
              <a:gd name="T15" fmla="*/ 61 h 247"/>
              <a:gd name="T16" fmla="*/ 297 w 344"/>
              <a:gd name="T17" fmla="*/ 72 h 247"/>
              <a:gd name="T18" fmla="*/ 277 w 344"/>
              <a:gd name="T19" fmla="*/ 69 h 247"/>
              <a:gd name="T20" fmla="*/ 263 w 344"/>
              <a:gd name="T21" fmla="*/ 80 h 247"/>
              <a:gd name="T22" fmla="*/ 281 w 344"/>
              <a:gd name="T23" fmla="*/ 130 h 247"/>
              <a:gd name="T24" fmla="*/ 294 w 344"/>
              <a:gd name="T25" fmla="*/ 181 h 247"/>
              <a:gd name="T26" fmla="*/ 263 w 344"/>
              <a:gd name="T27" fmla="*/ 185 h 247"/>
              <a:gd name="T28" fmla="*/ 234 w 344"/>
              <a:gd name="T29" fmla="*/ 191 h 247"/>
              <a:gd name="T30" fmla="*/ 206 w 344"/>
              <a:gd name="T31" fmla="*/ 198 h 247"/>
              <a:gd name="T32" fmla="*/ 176 w 344"/>
              <a:gd name="T33" fmla="*/ 207 h 247"/>
              <a:gd name="T34" fmla="*/ 149 w 344"/>
              <a:gd name="T35" fmla="*/ 217 h 247"/>
              <a:gd name="T36" fmla="*/ 121 w 344"/>
              <a:gd name="T37" fmla="*/ 227 h 247"/>
              <a:gd name="T38" fmla="*/ 93 w 344"/>
              <a:gd name="T39" fmla="*/ 236 h 247"/>
              <a:gd name="T40" fmla="*/ 66 w 344"/>
              <a:gd name="T41" fmla="*/ 247 h 247"/>
              <a:gd name="T42" fmla="*/ 78 w 344"/>
              <a:gd name="T43" fmla="*/ 208 h 247"/>
              <a:gd name="T44" fmla="*/ 89 w 344"/>
              <a:gd name="T45" fmla="*/ 168 h 247"/>
              <a:gd name="T46" fmla="*/ 97 w 344"/>
              <a:gd name="T47" fmla="*/ 127 h 247"/>
              <a:gd name="T48" fmla="*/ 98 w 344"/>
              <a:gd name="T49" fmla="*/ 84 h 247"/>
              <a:gd name="T50" fmla="*/ 88 w 344"/>
              <a:gd name="T51" fmla="*/ 73 h 247"/>
              <a:gd name="T52" fmla="*/ 77 w 344"/>
              <a:gd name="T53" fmla="*/ 65 h 247"/>
              <a:gd name="T54" fmla="*/ 66 w 344"/>
              <a:gd name="T55" fmla="*/ 64 h 247"/>
              <a:gd name="T56" fmla="*/ 54 w 344"/>
              <a:gd name="T57" fmla="*/ 72 h 247"/>
              <a:gd name="T58" fmla="*/ 51 w 344"/>
              <a:gd name="T59" fmla="*/ 35 h 247"/>
              <a:gd name="T60" fmla="*/ 82 w 344"/>
              <a:gd name="T61" fmla="*/ 23 h 247"/>
              <a:gd name="T62" fmla="*/ 110 w 344"/>
              <a:gd name="T63" fmla="*/ 9 h 247"/>
              <a:gd name="T64" fmla="*/ 141 w 344"/>
              <a:gd name="T65" fmla="*/ 0 h 247"/>
              <a:gd name="T66" fmla="*/ 177 w 344"/>
              <a:gd name="T67" fmla="*/ 6 h 247"/>
              <a:gd name="T68" fmla="*/ 196 w 344"/>
              <a:gd name="T69" fmla="*/ 15 h 247"/>
              <a:gd name="T70" fmla="*/ 207 w 344"/>
              <a:gd name="T71" fmla="*/ 18 h 247"/>
              <a:gd name="T72" fmla="*/ 215 w 344"/>
              <a:gd name="T73" fmla="*/ 16 h 247"/>
              <a:gd name="T74" fmla="*/ 226 w 344"/>
              <a:gd name="T75" fmla="*/ 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4" h="247">
                <a:moveTo>
                  <a:pt x="226" y="9"/>
                </a:moveTo>
                <a:lnTo>
                  <a:pt x="241" y="11"/>
                </a:lnTo>
                <a:lnTo>
                  <a:pt x="256" y="18"/>
                </a:lnTo>
                <a:lnTo>
                  <a:pt x="270" y="28"/>
                </a:lnTo>
                <a:lnTo>
                  <a:pt x="285" y="35"/>
                </a:lnTo>
                <a:lnTo>
                  <a:pt x="300" y="40"/>
                </a:lnTo>
                <a:lnTo>
                  <a:pt x="312" y="38"/>
                </a:lnTo>
                <a:lnTo>
                  <a:pt x="323" y="28"/>
                </a:lnTo>
                <a:lnTo>
                  <a:pt x="333" y="6"/>
                </a:lnTo>
                <a:lnTo>
                  <a:pt x="343" y="1"/>
                </a:lnTo>
                <a:lnTo>
                  <a:pt x="344" y="11"/>
                </a:lnTo>
                <a:lnTo>
                  <a:pt x="344" y="22"/>
                </a:lnTo>
                <a:lnTo>
                  <a:pt x="341" y="32"/>
                </a:lnTo>
                <a:lnTo>
                  <a:pt x="338" y="43"/>
                </a:lnTo>
                <a:lnTo>
                  <a:pt x="330" y="53"/>
                </a:lnTo>
                <a:lnTo>
                  <a:pt x="322" y="61"/>
                </a:lnTo>
                <a:lnTo>
                  <a:pt x="311" y="67"/>
                </a:lnTo>
                <a:lnTo>
                  <a:pt x="297" y="72"/>
                </a:lnTo>
                <a:lnTo>
                  <a:pt x="286" y="71"/>
                </a:lnTo>
                <a:lnTo>
                  <a:pt x="277" y="69"/>
                </a:lnTo>
                <a:lnTo>
                  <a:pt x="268" y="70"/>
                </a:lnTo>
                <a:lnTo>
                  <a:pt x="263" y="80"/>
                </a:lnTo>
                <a:lnTo>
                  <a:pt x="272" y="105"/>
                </a:lnTo>
                <a:lnTo>
                  <a:pt x="281" y="130"/>
                </a:lnTo>
                <a:lnTo>
                  <a:pt x="289" y="154"/>
                </a:lnTo>
                <a:lnTo>
                  <a:pt x="294" y="181"/>
                </a:lnTo>
                <a:lnTo>
                  <a:pt x="279" y="184"/>
                </a:lnTo>
                <a:lnTo>
                  <a:pt x="263" y="185"/>
                </a:lnTo>
                <a:lnTo>
                  <a:pt x="248" y="189"/>
                </a:lnTo>
                <a:lnTo>
                  <a:pt x="234" y="191"/>
                </a:lnTo>
                <a:lnTo>
                  <a:pt x="219" y="195"/>
                </a:lnTo>
                <a:lnTo>
                  <a:pt x="206" y="198"/>
                </a:lnTo>
                <a:lnTo>
                  <a:pt x="191" y="202"/>
                </a:lnTo>
                <a:lnTo>
                  <a:pt x="176" y="207"/>
                </a:lnTo>
                <a:lnTo>
                  <a:pt x="163" y="212"/>
                </a:lnTo>
                <a:lnTo>
                  <a:pt x="149" y="217"/>
                </a:lnTo>
                <a:lnTo>
                  <a:pt x="135" y="222"/>
                </a:lnTo>
                <a:lnTo>
                  <a:pt x="121" y="227"/>
                </a:lnTo>
                <a:lnTo>
                  <a:pt x="108" y="231"/>
                </a:lnTo>
                <a:lnTo>
                  <a:pt x="93" y="236"/>
                </a:lnTo>
                <a:lnTo>
                  <a:pt x="79" y="242"/>
                </a:lnTo>
                <a:lnTo>
                  <a:pt x="66" y="247"/>
                </a:lnTo>
                <a:lnTo>
                  <a:pt x="72" y="228"/>
                </a:lnTo>
                <a:lnTo>
                  <a:pt x="78" y="208"/>
                </a:lnTo>
                <a:lnTo>
                  <a:pt x="84" y="187"/>
                </a:lnTo>
                <a:lnTo>
                  <a:pt x="89" y="168"/>
                </a:lnTo>
                <a:lnTo>
                  <a:pt x="94" y="147"/>
                </a:lnTo>
                <a:lnTo>
                  <a:pt x="97" y="127"/>
                </a:lnTo>
                <a:lnTo>
                  <a:pt x="99" y="105"/>
                </a:lnTo>
                <a:lnTo>
                  <a:pt x="98" y="84"/>
                </a:lnTo>
                <a:lnTo>
                  <a:pt x="93" y="78"/>
                </a:lnTo>
                <a:lnTo>
                  <a:pt x="88" y="73"/>
                </a:lnTo>
                <a:lnTo>
                  <a:pt x="82" y="69"/>
                </a:lnTo>
                <a:lnTo>
                  <a:pt x="77" y="65"/>
                </a:lnTo>
                <a:lnTo>
                  <a:pt x="71" y="64"/>
                </a:lnTo>
                <a:lnTo>
                  <a:pt x="66" y="64"/>
                </a:lnTo>
                <a:lnTo>
                  <a:pt x="60" y="66"/>
                </a:lnTo>
                <a:lnTo>
                  <a:pt x="54" y="72"/>
                </a:lnTo>
                <a:lnTo>
                  <a:pt x="0" y="111"/>
                </a:lnTo>
                <a:lnTo>
                  <a:pt x="51" y="35"/>
                </a:lnTo>
                <a:lnTo>
                  <a:pt x="67" y="31"/>
                </a:lnTo>
                <a:lnTo>
                  <a:pt x="82" y="23"/>
                </a:lnTo>
                <a:lnTo>
                  <a:pt x="95" y="16"/>
                </a:lnTo>
                <a:lnTo>
                  <a:pt x="110" y="9"/>
                </a:lnTo>
                <a:lnTo>
                  <a:pt x="125" y="2"/>
                </a:lnTo>
                <a:lnTo>
                  <a:pt x="141" y="0"/>
                </a:lnTo>
                <a:lnTo>
                  <a:pt x="158" y="0"/>
                </a:lnTo>
                <a:lnTo>
                  <a:pt x="177" y="6"/>
                </a:lnTo>
                <a:lnTo>
                  <a:pt x="188" y="11"/>
                </a:lnTo>
                <a:lnTo>
                  <a:pt x="196" y="15"/>
                </a:lnTo>
                <a:lnTo>
                  <a:pt x="202" y="17"/>
                </a:lnTo>
                <a:lnTo>
                  <a:pt x="207" y="18"/>
                </a:lnTo>
                <a:lnTo>
                  <a:pt x="212" y="18"/>
                </a:lnTo>
                <a:lnTo>
                  <a:pt x="215" y="16"/>
                </a:lnTo>
                <a:lnTo>
                  <a:pt x="220" y="13"/>
                </a:lnTo>
                <a:lnTo>
                  <a:pt x="22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17">
            <a:extLst>
              <a:ext uri="{FF2B5EF4-FFF2-40B4-BE49-F238E27FC236}">
                <a16:creationId xmlns:a16="http://schemas.microsoft.com/office/drawing/2014/main" id="{0CCF92E8-49BC-4283-9B49-8438DC821F17}"/>
              </a:ext>
            </a:extLst>
          </p:cNvPr>
          <p:cNvSpPr>
            <a:spLocks/>
          </p:cNvSpPr>
          <p:nvPr/>
        </p:nvSpPr>
        <p:spPr bwMode="auto">
          <a:xfrm rot="378698">
            <a:off x="4316413" y="1849437"/>
            <a:ext cx="869950" cy="776287"/>
          </a:xfrm>
          <a:custGeom>
            <a:avLst/>
            <a:gdLst>
              <a:gd name="T0" fmla="*/ 0 w 548"/>
              <a:gd name="T1" fmla="*/ 235 h 489"/>
              <a:gd name="T2" fmla="*/ 21 w 548"/>
              <a:gd name="T3" fmla="*/ 218 h 489"/>
              <a:gd name="T4" fmla="*/ 43 w 548"/>
              <a:gd name="T5" fmla="*/ 202 h 489"/>
              <a:gd name="T6" fmla="*/ 65 w 548"/>
              <a:gd name="T7" fmla="*/ 186 h 489"/>
              <a:gd name="T8" fmla="*/ 88 w 548"/>
              <a:gd name="T9" fmla="*/ 173 h 489"/>
              <a:gd name="T10" fmla="*/ 110 w 548"/>
              <a:gd name="T11" fmla="*/ 159 h 489"/>
              <a:gd name="T12" fmla="*/ 134 w 548"/>
              <a:gd name="T13" fmla="*/ 147 h 489"/>
              <a:gd name="T14" fmla="*/ 158 w 548"/>
              <a:gd name="T15" fmla="*/ 136 h 489"/>
              <a:gd name="T16" fmla="*/ 182 w 548"/>
              <a:gd name="T17" fmla="*/ 125 h 489"/>
              <a:gd name="T18" fmla="*/ 206 w 548"/>
              <a:gd name="T19" fmla="*/ 115 h 489"/>
              <a:gd name="T20" fmla="*/ 230 w 548"/>
              <a:gd name="T21" fmla="*/ 105 h 489"/>
              <a:gd name="T22" fmla="*/ 255 w 548"/>
              <a:gd name="T23" fmla="*/ 97 h 489"/>
              <a:gd name="T24" fmla="*/ 279 w 548"/>
              <a:gd name="T25" fmla="*/ 87 h 489"/>
              <a:gd name="T26" fmla="*/ 304 w 548"/>
              <a:gd name="T27" fmla="*/ 78 h 489"/>
              <a:gd name="T28" fmla="*/ 328 w 548"/>
              <a:gd name="T29" fmla="*/ 70 h 489"/>
              <a:gd name="T30" fmla="*/ 353 w 548"/>
              <a:gd name="T31" fmla="*/ 60 h 489"/>
              <a:gd name="T32" fmla="*/ 377 w 548"/>
              <a:gd name="T33" fmla="*/ 51 h 489"/>
              <a:gd name="T34" fmla="*/ 398 w 548"/>
              <a:gd name="T35" fmla="*/ 44 h 489"/>
              <a:gd name="T36" fmla="*/ 420 w 548"/>
              <a:gd name="T37" fmla="*/ 38 h 489"/>
              <a:gd name="T38" fmla="*/ 441 w 548"/>
              <a:gd name="T39" fmla="*/ 32 h 489"/>
              <a:gd name="T40" fmla="*/ 463 w 548"/>
              <a:gd name="T41" fmla="*/ 26 h 489"/>
              <a:gd name="T42" fmla="*/ 484 w 548"/>
              <a:gd name="T43" fmla="*/ 20 h 489"/>
              <a:gd name="T44" fmla="*/ 505 w 548"/>
              <a:gd name="T45" fmla="*/ 13 h 489"/>
              <a:gd name="T46" fmla="*/ 527 w 548"/>
              <a:gd name="T47" fmla="*/ 6 h 489"/>
              <a:gd name="T48" fmla="*/ 548 w 548"/>
              <a:gd name="T49" fmla="*/ 0 h 489"/>
              <a:gd name="T50" fmla="*/ 540 w 548"/>
              <a:gd name="T51" fmla="*/ 18 h 489"/>
              <a:gd name="T52" fmla="*/ 535 w 548"/>
              <a:gd name="T53" fmla="*/ 35 h 489"/>
              <a:gd name="T54" fmla="*/ 529 w 548"/>
              <a:gd name="T55" fmla="*/ 53 h 489"/>
              <a:gd name="T56" fmla="*/ 521 w 548"/>
              <a:gd name="T57" fmla="*/ 67 h 489"/>
              <a:gd name="T58" fmla="*/ 502 w 548"/>
              <a:gd name="T59" fmla="*/ 75 h 489"/>
              <a:gd name="T60" fmla="*/ 484 w 548"/>
              <a:gd name="T61" fmla="*/ 83 h 489"/>
              <a:gd name="T62" fmla="*/ 466 w 548"/>
              <a:gd name="T63" fmla="*/ 92 h 489"/>
              <a:gd name="T64" fmla="*/ 448 w 548"/>
              <a:gd name="T65" fmla="*/ 100 h 489"/>
              <a:gd name="T66" fmla="*/ 430 w 548"/>
              <a:gd name="T67" fmla="*/ 110 h 489"/>
              <a:gd name="T68" fmla="*/ 413 w 548"/>
              <a:gd name="T69" fmla="*/ 119 h 489"/>
              <a:gd name="T70" fmla="*/ 396 w 548"/>
              <a:gd name="T71" fmla="*/ 130 h 489"/>
              <a:gd name="T72" fmla="*/ 379 w 548"/>
              <a:gd name="T73" fmla="*/ 140 h 489"/>
              <a:gd name="T74" fmla="*/ 362 w 548"/>
              <a:gd name="T75" fmla="*/ 151 h 489"/>
              <a:gd name="T76" fmla="*/ 344 w 548"/>
              <a:gd name="T77" fmla="*/ 163 h 489"/>
              <a:gd name="T78" fmla="*/ 327 w 548"/>
              <a:gd name="T79" fmla="*/ 174 h 489"/>
              <a:gd name="T80" fmla="*/ 311 w 548"/>
              <a:gd name="T81" fmla="*/ 186 h 489"/>
              <a:gd name="T82" fmla="*/ 294 w 548"/>
              <a:gd name="T83" fmla="*/ 198 h 489"/>
              <a:gd name="T84" fmla="*/ 278 w 548"/>
              <a:gd name="T85" fmla="*/ 211 h 489"/>
              <a:gd name="T86" fmla="*/ 262 w 548"/>
              <a:gd name="T87" fmla="*/ 224 h 489"/>
              <a:gd name="T88" fmla="*/ 246 w 548"/>
              <a:gd name="T89" fmla="*/ 237 h 489"/>
              <a:gd name="T90" fmla="*/ 246 w 548"/>
              <a:gd name="T91" fmla="*/ 294 h 489"/>
              <a:gd name="T92" fmla="*/ 57 w 548"/>
              <a:gd name="T93" fmla="*/ 435 h 489"/>
              <a:gd name="T94" fmla="*/ 49 w 548"/>
              <a:gd name="T95" fmla="*/ 441 h 489"/>
              <a:gd name="T96" fmla="*/ 42 w 548"/>
              <a:gd name="T97" fmla="*/ 447 h 489"/>
              <a:gd name="T98" fmla="*/ 36 w 548"/>
              <a:gd name="T99" fmla="*/ 454 h 489"/>
              <a:gd name="T100" fmla="*/ 28 w 548"/>
              <a:gd name="T101" fmla="*/ 462 h 489"/>
              <a:gd name="T102" fmla="*/ 22 w 548"/>
              <a:gd name="T103" fmla="*/ 469 h 489"/>
              <a:gd name="T104" fmla="*/ 16 w 548"/>
              <a:gd name="T105" fmla="*/ 475 h 489"/>
              <a:gd name="T106" fmla="*/ 10 w 548"/>
              <a:gd name="T107" fmla="*/ 482 h 489"/>
              <a:gd name="T108" fmla="*/ 4 w 548"/>
              <a:gd name="T109" fmla="*/ 489 h 489"/>
              <a:gd name="T110" fmla="*/ 0 w 548"/>
              <a:gd name="T111" fmla="*/ 235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8" h="489">
                <a:moveTo>
                  <a:pt x="0" y="235"/>
                </a:moveTo>
                <a:lnTo>
                  <a:pt x="21" y="218"/>
                </a:lnTo>
                <a:lnTo>
                  <a:pt x="43" y="202"/>
                </a:lnTo>
                <a:lnTo>
                  <a:pt x="65" y="186"/>
                </a:lnTo>
                <a:lnTo>
                  <a:pt x="88" y="173"/>
                </a:lnTo>
                <a:lnTo>
                  <a:pt x="110" y="159"/>
                </a:lnTo>
                <a:lnTo>
                  <a:pt x="134" y="147"/>
                </a:lnTo>
                <a:lnTo>
                  <a:pt x="158" y="136"/>
                </a:lnTo>
                <a:lnTo>
                  <a:pt x="182" y="125"/>
                </a:lnTo>
                <a:lnTo>
                  <a:pt x="206" y="115"/>
                </a:lnTo>
                <a:lnTo>
                  <a:pt x="230" y="105"/>
                </a:lnTo>
                <a:lnTo>
                  <a:pt x="255" y="97"/>
                </a:lnTo>
                <a:lnTo>
                  <a:pt x="279" y="87"/>
                </a:lnTo>
                <a:lnTo>
                  <a:pt x="304" y="78"/>
                </a:lnTo>
                <a:lnTo>
                  <a:pt x="328" y="70"/>
                </a:lnTo>
                <a:lnTo>
                  <a:pt x="353" y="60"/>
                </a:lnTo>
                <a:lnTo>
                  <a:pt x="377" y="51"/>
                </a:lnTo>
                <a:lnTo>
                  <a:pt x="398" y="44"/>
                </a:lnTo>
                <a:lnTo>
                  <a:pt x="420" y="38"/>
                </a:lnTo>
                <a:lnTo>
                  <a:pt x="441" y="32"/>
                </a:lnTo>
                <a:lnTo>
                  <a:pt x="463" y="26"/>
                </a:lnTo>
                <a:lnTo>
                  <a:pt x="484" y="20"/>
                </a:lnTo>
                <a:lnTo>
                  <a:pt x="505" y="13"/>
                </a:lnTo>
                <a:lnTo>
                  <a:pt x="527" y="6"/>
                </a:lnTo>
                <a:lnTo>
                  <a:pt x="548" y="0"/>
                </a:lnTo>
                <a:lnTo>
                  <a:pt x="540" y="18"/>
                </a:lnTo>
                <a:lnTo>
                  <a:pt x="535" y="35"/>
                </a:lnTo>
                <a:lnTo>
                  <a:pt x="529" y="53"/>
                </a:lnTo>
                <a:lnTo>
                  <a:pt x="521" y="67"/>
                </a:lnTo>
                <a:lnTo>
                  <a:pt x="502" y="75"/>
                </a:lnTo>
                <a:lnTo>
                  <a:pt x="484" y="83"/>
                </a:lnTo>
                <a:lnTo>
                  <a:pt x="466" y="92"/>
                </a:lnTo>
                <a:lnTo>
                  <a:pt x="448" y="100"/>
                </a:lnTo>
                <a:lnTo>
                  <a:pt x="430" y="110"/>
                </a:lnTo>
                <a:lnTo>
                  <a:pt x="413" y="119"/>
                </a:lnTo>
                <a:lnTo>
                  <a:pt x="396" y="130"/>
                </a:lnTo>
                <a:lnTo>
                  <a:pt x="379" y="140"/>
                </a:lnTo>
                <a:lnTo>
                  <a:pt x="362" y="151"/>
                </a:lnTo>
                <a:lnTo>
                  <a:pt x="344" y="163"/>
                </a:lnTo>
                <a:lnTo>
                  <a:pt x="327" y="174"/>
                </a:lnTo>
                <a:lnTo>
                  <a:pt x="311" y="186"/>
                </a:lnTo>
                <a:lnTo>
                  <a:pt x="294" y="198"/>
                </a:lnTo>
                <a:lnTo>
                  <a:pt x="278" y="211"/>
                </a:lnTo>
                <a:lnTo>
                  <a:pt x="262" y="224"/>
                </a:lnTo>
                <a:lnTo>
                  <a:pt x="246" y="237"/>
                </a:lnTo>
                <a:lnTo>
                  <a:pt x="246" y="294"/>
                </a:lnTo>
                <a:lnTo>
                  <a:pt x="57" y="435"/>
                </a:lnTo>
                <a:lnTo>
                  <a:pt x="49" y="441"/>
                </a:lnTo>
                <a:lnTo>
                  <a:pt x="42" y="447"/>
                </a:lnTo>
                <a:lnTo>
                  <a:pt x="36" y="454"/>
                </a:lnTo>
                <a:lnTo>
                  <a:pt x="28" y="462"/>
                </a:lnTo>
                <a:lnTo>
                  <a:pt x="22" y="469"/>
                </a:lnTo>
                <a:lnTo>
                  <a:pt x="16" y="475"/>
                </a:lnTo>
                <a:lnTo>
                  <a:pt x="10" y="482"/>
                </a:lnTo>
                <a:lnTo>
                  <a:pt x="4" y="489"/>
                </a:lnTo>
                <a:lnTo>
                  <a:pt x="0" y="235"/>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18">
            <a:extLst>
              <a:ext uri="{FF2B5EF4-FFF2-40B4-BE49-F238E27FC236}">
                <a16:creationId xmlns:a16="http://schemas.microsoft.com/office/drawing/2014/main" id="{E0052F90-B11B-4F08-AA18-1E85054B9E01}"/>
              </a:ext>
            </a:extLst>
          </p:cNvPr>
          <p:cNvSpPr>
            <a:spLocks/>
          </p:cNvSpPr>
          <p:nvPr/>
        </p:nvSpPr>
        <p:spPr bwMode="auto">
          <a:xfrm>
            <a:off x="4635764" y="1934654"/>
            <a:ext cx="892175" cy="825500"/>
          </a:xfrm>
          <a:custGeom>
            <a:avLst/>
            <a:gdLst>
              <a:gd name="T0" fmla="*/ 562 w 562"/>
              <a:gd name="T1" fmla="*/ 0 h 520"/>
              <a:gd name="T2" fmla="*/ 558 w 562"/>
              <a:gd name="T3" fmla="*/ 23 h 520"/>
              <a:gd name="T4" fmla="*/ 556 w 562"/>
              <a:gd name="T5" fmla="*/ 48 h 520"/>
              <a:gd name="T6" fmla="*/ 556 w 562"/>
              <a:gd name="T7" fmla="*/ 72 h 520"/>
              <a:gd name="T8" fmla="*/ 562 w 562"/>
              <a:gd name="T9" fmla="*/ 95 h 520"/>
              <a:gd name="T10" fmla="*/ 492 w 562"/>
              <a:gd name="T11" fmla="*/ 121 h 520"/>
              <a:gd name="T12" fmla="*/ 297 w 562"/>
              <a:gd name="T13" fmla="*/ 241 h 520"/>
              <a:gd name="T14" fmla="*/ 181 w 562"/>
              <a:gd name="T15" fmla="*/ 340 h 520"/>
              <a:gd name="T16" fmla="*/ 37 w 562"/>
              <a:gd name="T17" fmla="*/ 489 h 520"/>
              <a:gd name="T18" fmla="*/ 13 w 562"/>
              <a:gd name="T19" fmla="*/ 520 h 520"/>
              <a:gd name="T20" fmla="*/ 11 w 562"/>
              <a:gd name="T21" fmla="*/ 480 h 520"/>
              <a:gd name="T22" fmla="*/ 5 w 562"/>
              <a:gd name="T23" fmla="*/ 391 h 520"/>
              <a:gd name="T24" fmla="*/ 0 w 562"/>
              <a:gd name="T25" fmla="*/ 299 h 520"/>
              <a:gd name="T26" fmla="*/ 0 w 562"/>
              <a:gd name="T27" fmla="*/ 252 h 520"/>
              <a:gd name="T28" fmla="*/ 7 w 562"/>
              <a:gd name="T29" fmla="*/ 240 h 520"/>
              <a:gd name="T30" fmla="*/ 18 w 562"/>
              <a:gd name="T31" fmla="*/ 228 h 520"/>
              <a:gd name="T32" fmla="*/ 30 w 562"/>
              <a:gd name="T33" fmla="*/ 218 h 520"/>
              <a:gd name="T34" fmla="*/ 44 w 562"/>
              <a:gd name="T35" fmla="*/ 208 h 520"/>
              <a:gd name="T36" fmla="*/ 57 w 562"/>
              <a:gd name="T37" fmla="*/ 200 h 520"/>
              <a:gd name="T38" fmla="*/ 71 w 562"/>
              <a:gd name="T39" fmla="*/ 191 h 520"/>
              <a:gd name="T40" fmla="*/ 84 w 562"/>
              <a:gd name="T41" fmla="*/ 184 h 520"/>
              <a:gd name="T42" fmla="*/ 95 w 562"/>
              <a:gd name="T43" fmla="*/ 175 h 520"/>
              <a:gd name="T44" fmla="*/ 106 w 562"/>
              <a:gd name="T45" fmla="*/ 168 h 520"/>
              <a:gd name="T46" fmla="*/ 119 w 562"/>
              <a:gd name="T47" fmla="*/ 160 h 520"/>
              <a:gd name="T48" fmla="*/ 132 w 562"/>
              <a:gd name="T49" fmla="*/ 153 h 520"/>
              <a:gd name="T50" fmla="*/ 148 w 562"/>
              <a:gd name="T51" fmla="*/ 144 h 520"/>
              <a:gd name="T52" fmla="*/ 164 w 562"/>
              <a:gd name="T53" fmla="*/ 136 h 520"/>
              <a:gd name="T54" fmla="*/ 180 w 562"/>
              <a:gd name="T55" fmla="*/ 127 h 520"/>
              <a:gd name="T56" fmla="*/ 196 w 562"/>
              <a:gd name="T57" fmla="*/ 120 h 520"/>
              <a:gd name="T58" fmla="*/ 213 w 562"/>
              <a:gd name="T59" fmla="*/ 111 h 520"/>
              <a:gd name="T60" fmla="*/ 228 w 562"/>
              <a:gd name="T61" fmla="*/ 103 h 520"/>
              <a:gd name="T62" fmla="*/ 243 w 562"/>
              <a:gd name="T63" fmla="*/ 95 h 520"/>
              <a:gd name="T64" fmla="*/ 257 w 562"/>
              <a:gd name="T65" fmla="*/ 88 h 520"/>
              <a:gd name="T66" fmla="*/ 269 w 562"/>
              <a:gd name="T67" fmla="*/ 82 h 520"/>
              <a:gd name="T68" fmla="*/ 280 w 562"/>
              <a:gd name="T69" fmla="*/ 77 h 520"/>
              <a:gd name="T70" fmla="*/ 289 w 562"/>
              <a:gd name="T71" fmla="*/ 72 h 520"/>
              <a:gd name="T72" fmla="*/ 296 w 562"/>
              <a:gd name="T73" fmla="*/ 70 h 520"/>
              <a:gd name="T74" fmla="*/ 300 w 562"/>
              <a:gd name="T75" fmla="*/ 67 h 520"/>
              <a:gd name="T76" fmla="*/ 316 w 562"/>
              <a:gd name="T77" fmla="*/ 61 h 520"/>
              <a:gd name="T78" fmla="*/ 330 w 562"/>
              <a:gd name="T79" fmla="*/ 55 h 520"/>
              <a:gd name="T80" fmla="*/ 346 w 562"/>
              <a:gd name="T81" fmla="*/ 49 h 520"/>
              <a:gd name="T82" fmla="*/ 362 w 562"/>
              <a:gd name="T83" fmla="*/ 44 h 520"/>
              <a:gd name="T84" fmla="*/ 378 w 562"/>
              <a:gd name="T85" fmla="*/ 39 h 520"/>
              <a:gd name="T86" fmla="*/ 394 w 562"/>
              <a:gd name="T87" fmla="*/ 34 h 520"/>
              <a:gd name="T88" fmla="*/ 411 w 562"/>
              <a:gd name="T89" fmla="*/ 29 h 520"/>
              <a:gd name="T90" fmla="*/ 427 w 562"/>
              <a:gd name="T91" fmla="*/ 24 h 520"/>
              <a:gd name="T92" fmla="*/ 443 w 562"/>
              <a:gd name="T93" fmla="*/ 21 h 520"/>
              <a:gd name="T94" fmla="*/ 460 w 562"/>
              <a:gd name="T95" fmla="*/ 17 h 520"/>
              <a:gd name="T96" fmla="*/ 477 w 562"/>
              <a:gd name="T97" fmla="*/ 13 h 520"/>
              <a:gd name="T98" fmla="*/ 493 w 562"/>
              <a:gd name="T99" fmla="*/ 10 h 520"/>
              <a:gd name="T100" fmla="*/ 510 w 562"/>
              <a:gd name="T101" fmla="*/ 7 h 520"/>
              <a:gd name="T102" fmla="*/ 528 w 562"/>
              <a:gd name="T103" fmla="*/ 5 h 520"/>
              <a:gd name="T104" fmla="*/ 545 w 562"/>
              <a:gd name="T105" fmla="*/ 2 h 520"/>
              <a:gd name="T106" fmla="*/ 562 w 562"/>
              <a:gd name="T107" fmla="*/ 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2" h="520">
                <a:moveTo>
                  <a:pt x="562" y="0"/>
                </a:moveTo>
                <a:lnTo>
                  <a:pt x="558" y="23"/>
                </a:lnTo>
                <a:lnTo>
                  <a:pt x="556" y="48"/>
                </a:lnTo>
                <a:lnTo>
                  <a:pt x="556" y="72"/>
                </a:lnTo>
                <a:lnTo>
                  <a:pt x="562" y="95"/>
                </a:lnTo>
                <a:lnTo>
                  <a:pt x="492" y="121"/>
                </a:lnTo>
                <a:lnTo>
                  <a:pt x="297" y="241"/>
                </a:lnTo>
                <a:lnTo>
                  <a:pt x="181" y="340"/>
                </a:lnTo>
                <a:lnTo>
                  <a:pt x="37" y="489"/>
                </a:lnTo>
                <a:lnTo>
                  <a:pt x="13" y="520"/>
                </a:lnTo>
                <a:lnTo>
                  <a:pt x="11" y="480"/>
                </a:lnTo>
                <a:lnTo>
                  <a:pt x="5" y="391"/>
                </a:lnTo>
                <a:lnTo>
                  <a:pt x="0" y="299"/>
                </a:lnTo>
                <a:lnTo>
                  <a:pt x="0" y="252"/>
                </a:lnTo>
                <a:lnTo>
                  <a:pt x="7" y="240"/>
                </a:lnTo>
                <a:lnTo>
                  <a:pt x="18" y="228"/>
                </a:lnTo>
                <a:lnTo>
                  <a:pt x="30" y="218"/>
                </a:lnTo>
                <a:lnTo>
                  <a:pt x="44" y="208"/>
                </a:lnTo>
                <a:lnTo>
                  <a:pt x="57" y="200"/>
                </a:lnTo>
                <a:lnTo>
                  <a:pt x="71" y="191"/>
                </a:lnTo>
                <a:lnTo>
                  <a:pt x="84" y="184"/>
                </a:lnTo>
                <a:lnTo>
                  <a:pt x="95" y="175"/>
                </a:lnTo>
                <a:lnTo>
                  <a:pt x="106" y="168"/>
                </a:lnTo>
                <a:lnTo>
                  <a:pt x="119" y="160"/>
                </a:lnTo>
                <a:lnTo>
                  <a:pt x="132" y="153"/>
                </a:lnTo>
                <a:lnTo>
                  <a:pt x="148" y="144"/>
                </a:lnTo>
                <a:lnTo>
                  <a:pt x="164" y="136"/>
                </a:lnTo>
                <a:lnTo>
                  <a:pt x="180" y="127"/>
                </a:lnTo>
                <a:lnTo>
                  <a:pt x="196" y="120"/>
                </a:lnTo>
                <a:lnTo>
                  <a:pt x="213" y="111"/>
                </a:lnTo>
                <a:lnTo>
                  <a:pt x="228" y="103"/>
                </a:lnTo>
                <a:lnTo>
                  <a:pt x="243" y="95"/>
                </a:lnTo>
                <a:lnTo>
                  <a:pt x="257" y="88"/>
                </a:lnTo>
                <a:lnTo>
                  <a:pt x="269" y="82"/>
                </a:lnTo>
                <a:lnTo>
                  <a:pt x="280" y="77"/>
                </a:lnTo>
                <a:lnTo>
                  <a:pt x="289" y="72"/>
                </a:lnTo>
                <a:lnTo>
                  <a:pt x="296" y="70"/>
                </a:lnTo>
                <a:lnTo>
                  <a:pt x="300" y="67"/>
                </a:lnTo>
                <a:lnTo>
                  <a:pt x="316" y="61"/>
                </a:lnTo>
                <a:lnTo>
                  <a:pt x="330" y="55"/>
                </a:lnTo>
                <a:lnTo>
                  <a:pt x="346" y="49"/>
                </a:lnTo>
                <a:lnTo>
                  <a:pt x="362" y="44"/>
                </a:lnTo>
                <a:lnTo>
                  <a:pt x="378" y="39"/>
                </a:lnTo>
                <a:lnTo>
                  <a:pt x="394" y="34"/>
                </a:lnTo>
                <a:lnTo>
                  <a:pt x="411" y="29"/>
                </a:lnTo>
                <a:lnTo>
                  <a:pt x="427" y="24"/>
                </a:lnTo>
                <a:lnTo>
                  <a:pt x="443" y="21"/>
                </a:lnTo>
                <a:lnTo>
                  <a:pt x="460" y="17"/>
                </a:lnTo>
                <a:lnTo>
                  <a:pt x="477" y="13"/>
                </a:lnTo>
                <a:lnTo>
                  <a:pt x="493" y="10"/>
                </a:lnTo>
                <a:lnTo>
                  <a:pt x="510" y="7"/>
                </a:lnTo>
                <a:lnTo>
                  <a:pt x="528" y="5"/>
                </a:lnTo>
                <a:lnTo>
                  <a:pt x="545" y="2"/>
                </a:lnTo>
                <a:lnTo>
                  <a:pt x="562" y="0"/>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19">
            <a:extLst>
              <a:ext uri="{FF2B5EF4-FFF2-40B4-BE49-F238E27FC236}">
                <a16:creationId xmlns:a16="http://schemas.microsoft.com/office/drawing/2014/main" id="{104A3F10-B800-4CD5-A511-59F23B12B007}"/>
              </a:ext>
            </a:extLst>
          </p:cNvPr>
          <p:cNvSpPr>
            <a:spLocks/>
          </p:cNvSpPr>
          <p:nvPr/>
        </p:nvSpPr>
        <p:spPr bwMode="auto">
          <a:xfrm>
            <a:off x="4261749" y="2410355"/>
            <a:ext cx="361950" cy="336550"/>
          </a:xfrm>
          <a:custGeom>
            <a:avLst/>
            <a:gdLst>
              <a:gd name="T0" fmla="*/ 228 w 228"/>
              <a:gd name="T1" fmla="*/ 212 h 212"/>
              <a:gd name="T2" fmla="*/ 215 w 228"/>
              <a:gd name="T3" fmla="*/ 208 h 212"/>
              <a:gd name="T4" fmla="*/ 199 w 228"/>
              <a:gd name="T5" fmla="*/ 204 h 212"/>
              <a:gd name="T6" fmla="*/ 181 w 228"/>
              <a:gd name="T7" fmla="*/ 199 h 212"/>
              <a:gd name="T8" fmla="*/ 163 w 228"/>
              <a:gd name="T9" fmla="*/ 196 h 212"/>
              <a:gd name="T10" fmla="*/ 145 w 228"/>
              <a:gd name="T11" fmla="*/ 192 h 212"/>
              <a:gd name="T12" fmla="*/ 125 w 228"/>
              <a:gd name="T13" fmla="*/ 188 h 212"/>
              <a:gd name="T14" fmla="*/ 107 w 228"/>
              <a:gd name="T15" fmla="*/ 185 h 212"/>
              <a:gd name="T16" fmla="*/ 88 w 228"/>
              <a:gd name="T17" fmla="*/ 182 h 212"/>
              <a:gd name="T18" fmla="*/ 70 w 228"/>
              <a:gd name="T19" fmla="*/ 179 h 212"/>
              <a:gd name="T20" fmla="*/ 54 w 228"/>
              <a:gd name="T21" fmla="*/ 176 h 212"/>
              <a:gd name="T22" fmla="*/ 39 w 228"/>
              <a:gd name="T23" fmla="*/ 174 h 212"/>
              <a:gd name="T24" fmla="*/ 26 w 228"/>
              <a:gd name="T25" fmla="*/ 171 h 212"/>
              <a:gd name="T26" fmla="*/ 15 w 228"/>
              <a:gd name="T27" fmla="*/ 170 h 212"/>
              <a:gd name="T28" fmla="*/ 8 w 228"/>
              <a:gd name="T29" fmla="*/ 169 h 212"/>
              <a:gd name="T30" fmla="*/ 1 w 228"/>
              <a:gd name="T31" fmla="*/ 168 h 212"/>
              <a:gd name="T32" fmla="*/ 0 w 228"/>
              <a:gd name="T33" fmla="*/ 168 h 212"/>
              <a:gd name="T34" fmla="*/ 12 w 228"/>
              <a:gd name="T35" fmla="*/ 157 h 212"/>
              <a:gd name="T36" fmla="*/ 26 w 228"/>
              <a:gd name="T37" fmla="*/ 144 h 212"/>
              <a:gd name="T38" fmla="*/ 39 w 228"/>
              <a:gd name="T39" fmla="*/ 133 h 212"/>
              <a:gd name="T40" fmla="*/ 53 w 228"/>
              <a:gd name="T41" fmla="*/ 122 h 212"/>
              <a:gd name="T42" fmla="*/ 66 w 228"/>
              <a:gd name="T43" fmla="*/ 111 h 212"/>
              <a:gd name="T44" fmla="*/ 80 w 228"/>
              <a:gd name="T45" fmla="*/ 100 h 212"/>
              <a:gd name="T46" fmla="*/ 93 w 228"/>
              <a:gd name="T47" fmla="*/ 89 h 212"/>
              <a:gd name="T48" fmla="*/ 108 w 228"/>
              <a:gd name="T49" fmla="*/ 79 h 212"/>
              <a:gd name="T50" fmla="*/ 121 w 228"/>
              <a:gd name="T51" fmla="*/ 68 h 212"/>
              <a:gd name="T52" fmla="*/ 135 w 228"/>
              <a:gd name="T53" fmla="*/ 59 h 212"/>
              <a:gd name="T54" fmla="*/ 150 w 228"/>
              <a:gd name="T55" fmla="*/ 48 h 212"/>
              <a:gd name="T56" fmla="*/ 163 w 228"/>
              <a:gd name="T57" fmla="*/ 38 h 212"/>
              <a:gd name="T58" fmla="*/ 178 w 228"/>
              <a:gd name="T59" fmla="*/ 28 h 212"/>
              <a:gd name="T60" fmla="*/ 191 w 228"/>
              <a:gd name="T61" fmla="*/ 18 h 212"/>
              <a:gd name="T62" fmla="*/ 206 w 228"/>
              <a:gd name="T63" fmla="*/ 10 h 212"/>
              <a:gd name="T64" fmla="*/ 219 w 228"/>
              <a:gd name="T65" fmla="*/ 0 h 212"/>
              <a:gd name="T66" fmla="*/ 228 w 228"/>
              <a:gd name="T6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8" h="212">
                <a:moveTo>
                  <a:pt x="228" y="212"/>
                </a:moveTo>
                <a:lnTo>
                  <a:pt x="215" y="208"/>
                </a:lnTo>
                <a:lnTo>
                  <a:pt x="199" y="204"/>
                </a:lnTo>
                <a:lnTo>
                  <a:pt x="181" y="199"/>
                </a:lnTo>
                <a:lnTo>
                  <a:pt x="163" y="196"/>
                </a:lnTo>
                <a:lnTo>
                  <a:pt x="145" y="192"/>
                </a:lnTo>
                <a:lnTo>
                  <a:pt x="125" y="188"/>
                </a:lnTo>
                <a:lnTo>
                  <a:pt x="107" y="185"/>
                </a:lnTo>
                <a:lnTo>
                  <a:pt x="88" y="182"/>
                </a:lnTo>
                <a:lnTo>
                  <a:pt x="70" y="179"/>
                </a:lnTo>
                <a:lnTo>
                  <a:pt x="54" y="176"/>
                </a:lnTo>
                <a:lnTo>
                  <a:pt x="39" y="174"/>
                </a:lnTo>
                <a:lnTo>
                  <a:pt x="26" y="171"/>
                </a:lnTo>
                <a:lnTo>
                  <a:pt x="15" y="170"/>
                </a:lnTo>
                <a:lnTo>
                  <a:pt x="8" y="169"/>
                </a:lnTo>
                <a:lnTo>
                  <a:pt x="1" y="168"/>
                </a:lnTo>
                <a:lnTo>
                  <a:pt x="0" y="168"/>
                </a:lnTo>
                <a:lnTo>
                  <a:pt x="12" y="157"/>
                </a:lnTo>
                <a:lnTo>
                  <a:pt x="26" y="144"/>
                </a:lnTo>
                <a:lnTo>
                  <a:pt x="39" y="133"/>
                </a:lnTo>
                <a:lnTo>
                  <a:pt x="53" y="122"/>
                </a:lnTo>
                <a:lnTo>
                  <a:pt x="66" y="111"/>
                </a:lnTo>
                <a:lnTo>
                  <a:pt x="80" y="100"/>
                </a:lnTo>
                <a:lnTo>
                  <a:pt x="93" y="89"/>
                </a:lnTo>
                <a:lnTo>
                  <a:pt x="108" y="79"/>
                </a:lnTo>
                <a:lnTo>
                  <a:pt x="121" y="68"/>
                </a:lnTo>
                <a:lnTo>
                  <a:pt x="135" y="59"/>
                </a:lnTo>
                <a:lnTo>
                  <a:pt x="150" y="48"/>
                </a:lnTo>
                <a:lnTo>
                  <a:pt x="163" y="38"/>
                </a:lnTo>
                <a:lnTo>
                  <a:pt x="178" y="28"/>
                </a:lnTo>
                <a:lnTo>
                  <a:pt x="191" y="18"/>
                </a:lnTo>
                <a:lnTo>
                  <a:pt x="206" y="10"/>
                </a:lnTo>
                <a:lnTo>
                  <a:pt x="219" y="0"/>
                </a:lnTo>
                <a:lnTo>
                  <a:pt x="228" y="212"/>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20">
            <a:extLst>
              <a:ext uri="{FF2B5EF4-FFF2-40B4-BE49-F238E27FC236}">
                <a16:creationId xmlns:a16="http://schemas.microsoft.com/office/drawing/2014/main" id="{C99DE90F-95D7-48D8-B508-DC491661909C}"/>
              </a:ext>
            </a:extLst>
          </p:cNvPr>
          <p:cNvSpPr>
            <a:spLocks/>
          </p:cNvSpPr>
          <p:nvPr/>
        </p:nvSpPr>
        <p:spPr bwMode="auto">
          <a:xfrm>
            <a:off x="1427694" y="3961607"/>
            <a:ext cx="1612900" cy="1989137"/>
          </a:xfrm>
          <a:custGeom>
            <a:avLst/>
            <a:gdLst>
              <a:gd name="T0" fmla="*/ 644 w 1016"/>
              <a:gd name="T1" fmla="*/ 69 h 1253"/>
              <a:gd name="T2" fmla="*/ 665 w 1016"/>
              <a:gd name="T3" fmla="*/ 114 h 1253"/>
              <a:gd name="T4" fmla="*/ 738 w 1016"/>
              <a:gd name="T5" fmla="*/ 161 h 1253"/>
              <a:gd name="T6" fmla="*/ 806 w 1016"/>
              <a:gd name="T7" fmla="*/ 221 h 1253"/>
              <a:gd name="T8" fmla="*/ 841 w 1016"/>
              <a:gd name="T9" fmla="*/ 266 h 1253"/>
              <a:gd name="T10" fmla="*/ 869 w 1016"/>
              <a:gd name="T11" fmla="*/ 335 h 1253"/>
              <a:gd name="T12" fmla="*/ 949 w 1016"/>
              <a:gd name="T13" fmla="*/ 451 h 1253"/>
              <a:gd name="T14" fmla="*/ 1004 w 1016"/>
              <a:gd name="T15" fmla="*/ 581 h 1253"/>
              <a:gd name="T16" fmla="*/ 995 w 1016"/>
              <a:gd name="T17" fmla="*/ 707 h 1253"/>
              <a:gd name="T18" fmla="*/ 922 w 1016"/>
              <a:gd name="T19" fmla="*/ 998 h 1253"/>
              <a:gd name="T20" fmla="*/ 864 w 1016"/>
              <a:gd name="T21" fmla="*/ 1253 h 1253"/>
              <a:gd name="T22" fmla="*/ 812 w 1016"/>
              <a:gd name="T23" fmla="*/ 1245 h 1253"/>
              <a:gd name="T24" fmla="*/ 758 w 1016"/>
              <a:gd name="T25" fmla="*/ 1234 h 1253"/>
              <a:gd name="T26" fmla="*/ 706 w 1016"/>
              <a:gd name="T27" fmla="*/ 1226 h 1253"/>
              <a:gd name="T28" fmla="*/ 664 w 1016"/>
              <a:gd name="T29" fmla="*/ 1221 h 1253"/>
              <a:gd name="T30" fmla="*/ 618 w 1016"/>
              <a:gd name="T31" fmla="*/ 1219 h 1253"/>
              <a:gd name="T32" fmla="*/ 573 w 1016"/>
              <a:gd name="T33" fmla="*/ 1218 h 1253"/>
              <a:gd name="T34" fmla="*/ 529 w 1016"/>
              <a:gd name="T35" fmla="*/ 1219 h 1253"/>
              <a:gd name="T36" fmla="*/ 485 w 1016"/>
              <a:gd name="T37" fmla="*/ 1221 h 1253"/>
              <a:gd name="T38" fmla="*/ 474 w 1016"/>
              <a:gd name="T39" fmla="*/ 1192 h 1253"/>
              <a:gd name="T40" fmla="*/ 446 w 1016"/>
              <a:gd name="T41" fmla="*/ 1177 h 1253"/>
              <a:gd name="T42" fmla="*/ 392 w 1016"/>
              <a:gd name="T43" fmla="*/ 1183 h 1253"/>
              <a:gd name="T44" fmla="*/ 300 w 1016"/>
              <a:gd name="T45" fmla="*/ 1193 h 1253"/>
              <a:gd name="T46" fmla="*/ 197 w 1016"/>
              <a:gd name="T47" fmla="*/ 1202 h 1253"/>
              <a:gd name="T48" fmla="*/ 111 w 1016"/>
              <a:gd name="T49" fmla="*/ 1207 h 1253"/>
              <a:gd name="T50" fmla="*/ 73 w 1016"/>
              <a:gd name="T51" fmla="*/ 1202 h 1253"/>
              <a:gd name="T52" fmla="*/ 46 w 1016"/>
              <a:gd name="T53" fmla="*/ 1065 h 1253"/>
              <a:gd name="T54" fmla="*/ 9 w 1016"/>
              <a:gd name="T55" fmla="*/ 816 h 1253"/>
              <a:gd name="T56" fmla="*/ 2 w 1016"/>
              <a:gd name="T57" fmla="*/ 687 h 1253"/>
              <a:gd name="T58" fmla="*/ 39 w 1016"/>
              <a:gd name="T59" fmla="*/ 610 h 1253"/>
              <a:gd name="T60" fmla="*/ 106 w 1016"/>
              <a:gd name="T61" fmla="*/ 526 h 1253"/>
              <a:gd name="T62" fmla="*/ 190 w 1016"/>
              <a:gd name="T63" fmla="*/ 442 h 1253"/>
              <a:gd name="T64" fmla="*/ 274 w 1016"/>
              <a:gd name="T65" fmla="*/ 370 h 1253"/>
              <a:gd name="T66" fmla="*/ 344 w 1016"/>
              <a:gd name="T67" fmla="*/ 319 h 1253"/>
              <a:gd name="T68" fmla="*/ 351 w 1016"/>
              <a:gd name="T69" fmla="*/ 273 h 1253"/>
              <a:gd name="T70" fmla="*/ 384 w 1016"/>
              <a:gd name="T71" fmla="*/ 234 h 1253"/>
              <a:gd name="T72" fmla="*/ 417 w 1016"/>
              <a:gd name="T73" fmla="*/ 199 h 1253"/>
              <a:gd name="T74" fmla="*/ 452 w 1016"/>
              <a:gd name="T75" fmla="*/ 164 h 1253"/>
              <a:gd name="T76" fmla="*/ 489 w 1016"/>
              <a:gd name="T77" fmla="*/ 136 h 1253"/>
              <a:gd name="T78" fmla="*/ 512 w 1016"/>
              <a:gd name="T79" fmla="*/ 120 h 1253"/>
              <a:gd name="T80" fmla="*/ 531 w 1016"/>
              <a:gd name="T81" fmla="*/ 113 h 1253"/>
              <a:gd name="T82" fmla="*/ 551 w 1016"/>
              <a:gd name="T83" fmla="*/ 109 h 1253"/>
              <a:gd name="T84" fmla="*/ 526 w 1016"/>
              <a:gd name="T85" fmla="*/ 54 h 1253"/>
              <a:gd name="T86" fmla="*/ 553 w 1016"/>
              <a:gd name="T87" fmla="*/ 6 h 1253"/>
              <a:gd name="T88" fmla="*/ 600 w 1016"/>
              <a:gd name="T89" fmla="*/ 3 h 1253"/>
              <a:gd name="T90" fmla="*/ 638 w 1016"/>
              <a:gd name="T91" fmla="*/ 28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16" h="1253">
                <a:moveTo>
                  <a:pt x="638" y="28"/>
                </a:moveTo>
                <a:lnTo>
                  <a:pt x="643" y="48"/>
                </a:lnTo>
                <a:lnTo>
                  <a:pt x="644" y="69"/>
                </a:lnTo>
                <a:lnTo>
                  <a:pt x="642" y="88"/>
                </a:lnTo>
                <a:lnTo>
                  <a:pt x="638" y="107"/>
                </a:lnTo>
                <a:lnTo>
                  <a:pt x="665" y="114"/>
                </a:lnTo>
                <a:lnTo>
                  <a:pt x="691" y="126"/>
                </a:lnTo>
                <a:lnTo>
                  <a:pt x="715" y="142"/>
                </a:lnTo>
                <a:lnTo>
                  <a:pt x="738" y="161"/>
                </a:lnTo>
                <a:lnTo>
                  <a:pt x="760" y="182"/>
                </a:lnTo>
                <a:lnTo>
                  <a:pt x="784" y="201"/>
                </a:lnTo>
                <a:lnTo>
                  <a:pt x="806" y="221"/>
                </a:lnTo>
                <a:lnTo>
                  <a:pt x="829" y="239"/>
                </a:lnTo>
                <a:lnTo>
                  <a:pt x="839" y="251"/>
                </a:lnTo>
                <a:lnTo>
                  <a:pt x="841" y="266"/>
                </a:lnTo>
                <a:lnTo>
                  <a:pt x="841" y="283"/>
                </a:lnTo>
                <a:lnTo>
                  <a:pt x="839" y="298"/>
                </a:lnTo>
                <a:lnTo>
                  <a:pt x="869" y="335"/>
                </a:lnTo>
                <a:lnTo>
                  <a:pt x="899" y="371"/>
                </a:lnTo>
                <a:lnTo>
                  <a:pt x="926" y="411"/>
                </a:lnTo>
                <a:lnTo>
                  <a:pt x="949" y="451"/>
                </a:lnTo>
                <a:lnTo>
                  <a:pt x="970" y="493"/>
                </a:lnTo>
                <a:lnTo>
                  <a:pt x="988" y="536"/>
                </a:lnTo>
                <a:lnTo>
                  <a:pt x="1004" y="581"/>
                </a:lnTo>
                <a:lnTo>
                  <a:pt x="1016" y="627"/>
                </a:lnTo>
                <a:lnTo>
                  <a:pt x="1010" y="649"/>
                </a:lnTo>
                <a:lnTo>
                  <a:pt x="995" y="707"/>
                </a:lnTo>
                <a:lnTo>
                  <a:pt x="975" y="791"/>
                </a:lnTo>
                <a:lnTo>
                  <a:pt x="949" y="892"/>
                </a:lnTo>
                <a:lnTo>
                  <a:pt x="922" y="998"/>
                </a:lnTo>
                <a:lnTo>
                  <a:pt x="897" y="1100"/>
                </a:lnTo>
                <a:lnTo>
                  <a:pt x="877" y="1190"/>
                </a:lnTo>
                <a:lnTo>
                  <a:pt x="864" y="1253"/>
                </a:lnTo>
                <a:lnTo>
                  <a:pt x="847" y="1252"/>
                </a:lnTo>
                <a:lnTo>
                  <a:pt x="829" y="1248"/>
                </a:lnTo>
                <a:lnTo>
                  <a:pt x="812" y="1245"/>
                </a:lnTo>
                <a:lnTo>
                  <a:pt x="793" y="1241"/>
                </a:lnTo>
                <a:lnTo>
                  <a:pt x="776" y="1237"/>
                </a:lnTo>
                <a:lnTo>
                  <a:pt x="758" y="1234"/>
                </a:lnTo>
                <a:lnTo>
                  <a:pt x="740" y="1230"/>
                </a:lnTo>
                <a:lnTo>
                  <a:pt x="721" y="1229"/>
                </a:lnTo>
                <a:lnTo>
                  <a:pt x="706" y="1226"/>
                </a:lnTo>
                <a:lnTo>
                  <a:pt x="692" y="1225"/>
                </a:lnTo>
                <a:lnTo>
                  <a:pt x="678" y="1224"/>
                </a:lnTo>
                <a:lnTo>
                  <a:pt x="664" y="1221"/>
                </a:lnTo>
                <a:lnTo>
                  <a:pt x="648" y="1220"/>
                </a:lnTo>
                <a:lnTo>
                  <a:pt x="633" y="1220"/>
                </a:lnTo>
                <a:lnTo>
                  <a:pt x="618" y="1219"/>
                </a:lnTo>
                <a:lnTo>
                  <a:pt x="604" y="1218"/>
                </a:lnTo>
                <a:lnTo>
                  <a:pt x="589" y="1218"/>
                </a:lnTo>
                <a:lnTo>
                  <a:pt x="573" y="1218"/>
                </a:lnTo>
                <a:lnTo>
                  <a:pt x="558" y="1218"/>
                </a:lnTo>
                <a:lnTo>
                  <a:pt x="544" y="1218"/>
                </a:lnTo>
                <a:lnTo>
                  <a:pt x="529" y="1219"/>
                </a:lnTo>
                <a:lnTo>
                  <a:pt x="514" y="1219"/>
                </a:lnTo>
                <a:lnTo>
                  <a:pt x="500" y="1220"/>
                </a:lnTo>
                <a:lnTo>
                  <a:pt x="485" y="1221"/>
                </a:lnTo>
                <a:lnTo>
                  <a:pt x="475" y="1213"/>
                </a:lnTo>
                <a:lnTo>
                  <a:pt x="471" y="1203"/>
                </a:lnTo>
                <a:lnTo>
                  <a:pt x="474" y="1192"/>
                </a:lnTo>
                <a:lnTo>
                  <a:pt x="481" y="1181"/>
                </a:lnTo>
                <a:lnTo>
                  <a:pt x="449" y="1177"/>
                </a:lnTo>
                <a:lnTo>
                  <a:pt x="446" y="1177"/>
                </a:lnTo>
                <a:lnTo>
                  <a:pt x="433" y="1178"/>
                </a:lnTo>
                <a:lnTo>
                  <a:pt x="415" y="1181"/>
                </a:lnTo>
                <a:lnTo>
                  <a:pt x="392" y="1183"/>
                </a:lnTo>
                <a:lnTo>
                  <a:pt x="364" y="1187"/>
                </a:lnTo>
                <a:lnTo>
                  <a:pt x="333" y="1190"/>
                </a:lnTo>
                <a:lnTo>
                  <a:pt x="300" y="1193"/>
                </a:lnTo>
                <a:lnTo>
                  <a:pt x="266" y="1197"/>
                </a:lnTo>
                <a:lnTo>
                  <a:pt x="230" y="1199"/>
                </a:lnTo>
                <a:lnTo>
                  <a:pt x="197" y="1202"/>
                </a:lnTo>
                <a:lnTo>
                  <a:pt x="165" y="1204"/>
                </a:lnTo>
                <a:lnTo>
                  <a:pt x="136" y="1205"/>
                </a:lnTo>
                <a:lnTo>
                  <a:pt x="111" y="1207"/>
                </a:lnTo>
                <a:lnTo>
                  <a:pt x="92" y="1205"/>
                </a:lnTo>
                <a:lnTo>
                  <a:pt x="80" y="1204"/>
                </a:lnTo>
                <a:lnTo>
                  <a:pt x="73" y="1202"/>
                </a:lnTo>
                <a:lnTo>
                  <a:pt x="69" y="1183"/>
                </a:lnTo>
                <a:lnTo>
                  <a:pt x="59" y="1136"/>
                </a:lnTo>
                <a:lnTo>
                  <a:pt x="46" y="1065"/>
                </a:lnTo>
                <a:lnTo>
                  <a:pt x="33" y="983"/>
                </a:lnTo>
                <a:lnTo>
                  <a:pt x="20" y="897"/>
                </a:lnTo>
                <a:lnTo>
                  <a:pt x="9" y="816"/>
                </a:lnTo>
                <a:lnTo>
                  <a:pt x="1" y="751"/>
                </a:lnTo>
                <a:lnTo>
                  <a:pt x="0" y="709"/>
                </a:lnTo>
                <a:lnTo>
                  <a:pt x="2" y="687"/>
                </a:lnTo>
                <a:lnTo>
                  <a:pt x="11" y="663"/>
                </a:lnTo>
                <a:lnTo>
                  <a:pt x="23" y="637"/>
                </a:lnTo>
                <a:lnTo>
                  <a:pt x="39" y="610"/>
                </a:lnTo>
                <a:lnTo>
                  <a:pt x="59" y="582"/>
                </a:lnTo>
                <a:lnTo>
                  <a:pt x="81" y="554"/>
                </a:lnTo>
                <a:lnTo>
                  <a:pt x="106" y="526"/>
                </a:lnTo>
                <a:lnTo>
                  <a:pt x="133" y="498"/>
                </a:lnTo>
                <a:lnTo>
                  <a:pt x="160" y="469"/>
                </a:lnTo>
                <a:lnTo>
                  <a:pt x="190" y="442"/>
                </a:lnTo>
                <a:lnTo>
                  <a:pt x="218" y="417"/>
                </a:lnTo>
                <a:lnTo>
                  <a:pt x="246" y="392"/>
                </a:lnTo>
                <a:lnTo>
                  <a:pt x="274" y="370"/>
                </a:lnTo>
                <a:lnTo>
                  <a:pt x="300" y="351"/>
                </a:lnTo>
                <a:lnTo>
                  <a:pt x="323" y="333"/>
                </a:lnTo>
                <a:lnTo>
                  <a:pt x="344" y="319"/>
                </a:lnTo>
                <a:lnTo>
                  <a:pt x="342" y="303"/>
                </a:lnTo>
                <a:lnTo>
                  <a:pt x="345" y="288"/>
                </a:lnTo>
                <a:lnTo>
                  <a:pt x="351" y="273"/>
                </a:lnTo>
                <a:lnTo>
                  <a:pt x="361" y="260"/>
                </a:lnTo>
                <a:lnTo>
                  <a:pt x="372" y="246"/>
                </a:lnTo>
                <a:lnTo>
                  <a:pt x="384" y="234"/>
                </a:lnTo>
                <a:lnTo>
                  <a:pt x="395" y="221"/>
                </a:lnTo>
                <a:lnTo>
                  <a:pt x="406" y="209"/>
                </a:lnTo>
                <a:lnTo>
                  <a:pt x="417" y="199"/>
                </a:lnTo>
                <a:lnTo>
                  <a:pt x="430" y="188"/>
                </a:lnTo>
                <a:lnTo>
                  <a:pt x="440" y="175"/>
                </a:lnTo>
                <a:lnTo>
                  <a:pt x="452" y="164"/>
                </a:lnTo>
                <a:lnTo>
                  <a:pt x="463" y="153"/>
                </a:lnTo>
                <a:lnTo>
                  <a:pt x="475" y="145"/>
                </a:lnTo>
                <a:lnTo>
                  <a:pt x="489" y="136"/>
                </a:lnTo>
                <a:lnTo>
                  <a:pt x="503" y="131"/>
                </a:lnTo>
                <a:lnTo>
                  <a:pt x="507" y="125"/>
                </a:lnTo>
                <a:lnTo>
                  <a:pt x="512" y="120"/>
                </a:lnTo>
                <a:lnTo>
                  <a:pt x="518" y="117"/>
                </a:lnTo>
                <a:lnTo>
                  <a:pt x="524" y="114"/>
                </a:lnTo>
                <a:lnTo>
                  <a:pt x="531" y="113"/>
                </a:lnTo>
                <a:lnTo>
                  <a:pt x="537" y="113"/>
                </a:lnTo>
                <a:lnTo>
                  <a:pt x="545" y="112"/>
                </a:lnTo>
                <a:lnTo>
                  <a:pt x="551" y="109"/>
                </a:lnTo>
                <a:lnTo>
                  <a:pt x="535" y="93"/>
                </a:lnTo>
                <a:lnTo>
                  <a:pt x="528" y="75"/>
                </a:lnTo>
                <a:lnTo>
                  <a:pt x="526" y="54"/>
                </a:lnTo>
                <a:lnTo>
                  <a:pt x="531" y="32"/>
                </a:lnTo>
                <a:lnTo>
                  <a:pt x="540" y="17"/>
                </a:lnTo>
                <a:lnTo>
                  <a:pt x="553" y="6"/>
                </a:lnTo>
                <a:lnTo>
                  <a:pt x="568" y="2"/>
                </a:lnTo>
                <a:lnTo>
                  <a:pt x="584" y="0"/>
                </a:lnTo>
                <a:lnTo>
                  <a:pt x="600" y="3"/>
                </a:lnTo>
                <a:lnTo>
                  <a:pt x="616" y="9"/>
                </a:lnTo>
                <a:lnTo>
                  <a:pt x="628" y="17"/>
                </a:lnTo>
                <a:lnTo>
                  <a:pt x="63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1" name="Freeform 21">
            <a:extLst>
              <a:ext uri="{FF2B5EF4-FFF2-40B4-BE49-F238E27FC236}">
                <a16:creationId xmlns:a16="http://schemas.microsoft.com/office/drawing/2014/main" id="{C08F11C1-DC8C-482B-A407-E7B57918F7A8}"/>
              </a:ext>
            </a:extLst>
          </p:cNvPr>
          <p:cNvSpPr>
            <a:spLocks/>
          </p:cNvSpPr>
          <p:nvPr/>
        </p:nvSpPr>
        <p:spPr bwMode="auto">
          <a:xfrm>
            <a:off x="3624263" y="4040188"/>
            <a:ext cx="104775" cy="123825"/>
          </a:xfrm>
          <a:custGeom>
            <a:avLst/>
            <a:gdLst>
              <a:gd name="T0" fmla="*/ 65 w 66"/>
              <a:gd name="T1" fmla="*/ 22 h 78"/>
              <a:gd name="T2" fmla="*/ 66 w 66"/>
              <a:gd name="T3" fmla="*/ 37 h 78"/>
              <a:gd name="T4" fmla="*/ 66 w 66"/>
              <a:gd name="T5" fmla="*/ 50 h 78"/>
              <a:gd name="T6" fmla="*/ 65 w 66"/>
              <a:gd name="T7" fmla="*/ 65 h 78"/>
              <a:gd name="T8" fmla="*/ 65 w 66"/>
              <a:gd name="T9" fmla="*/ 78 h 78"/>
              <a:gd name="T10" fmla="*/ 58 w 66"/>
              <a:gd name="T11" fmla="*/ 78 h 78"/>
              <a:gd name="T12" fmla="*/ 49 w 66"/>
              <a:gd name="T13" fmla="*/ 77 h 78"/>
              <a:gd name="T14" fmla="*/ 42 w 66"/>
              <a:gd name="T15" fmla="*/ 77 h 78"/>
              <a:gd name="T16" fmla="*/ 33 w 66"/>
              <a:gd name="T17" fmla="*/ 75 h 78"/>
              <a:gd name="T18" fmla="*/ 26 w 66"/>
              <a:gd name="T19" fmla="*/ 72 h 78"/>
              <a:gd name="T20" fmla="*/ 20 w 66"/>
              <a:gd name="T21" fmla="*/ 68 h 78"/>
              <a:gd name="T22" fmla="*/ 14 w 66"/>
              <a:gd name="T23" fmla="*/ 65 h 78"/>
              <a:gd name="T24" fmla="*/ 9 w 66"/>
              <a:gd name="T25" fmla="*/ 59 h 78"/>
              <a:gd name="T26" fmla="*/ 1 w 66"/>
              <a:gd name="T27" fmla="*/ 46 h 78"/>
              <a:gd name="T28" fmla="*/ 0 w 66"/>
              <a:gd name="T29" fmla="*/ 32 h 78"/>
              <a:gd name="T30" fmla="*/ 6 w 66"/>
              <a:gd name="T31" fmla="*/ 16 h 78"/>
              <a:gd name="T32" fmla="*/ 20 w 66"/>
              <a:gd name="T33" fmla="*/ 1 h 78"/>
              <a:gd name="T34" fmla="*/ 27 w 66"/>
              <a:gd name="T35" fmla="*/ 0 h 78"/>
              <a:gd name="T36" fmla="*/ 33 w 66"/>
              <a:gd name="T37" fmla="*/ 1 h 78"/>
              <a:gd name="T38" fmla="*/ 39 w 66"/>
              <a:gd name="T39" fmla="*/ 2 h 78"/>
              <a:gd name="T40" fmla="*/ 45 w 66"/>
              <a:gd name="T41" fmla="*/ 3 h 78"/>
              <a:gd name="T42" fmla="*/ 52 w 66"/>
              <a:gd name="T43" fmla="*/ 7 h 78"/>
              <a:gd name="T44" fmla="*/ 57 w 66"/>
              <a:gd name="T45" fmla="*/ 11 h 78"/>
              <a:gd name="T46" fmla="*/ 61 w 66"/>
              <a:gd name="T47" fmla="*/ 16 h 78"/>
              <a:gd name="T48" fmla="*/ 65 w 66"/>
              <a:gd name="T49" fmla="*/ 2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78">
                <a:moveTo>
                  <a:pt x="65" y="22"/>
                </a:moveTo>
                <a:lnTo>
                  <a:pt x="66" y="37"/>
                </a:lnTo>
                <a:lnTo>
                  <a:pt x="66" y="50"/>
                </a:lnTo>
                <a:lnTo>
                  <a:pt x="65" y="65"/>
                </a:lnTo>
                <a:lnTo>
                  <a:pt x="65" y="78"/>
                </a:lnTo>
                <a:lnTo>
                  <a:pt x="58" y="78"/>
                </a:lnTo>
                <a:lnTo>
                  <a:pt x="49" y="77"/>
                </a:lnTo>
                <a:lnTo>
                  <a:pt x="42" y="77"/>
                </a:lnTo>
                <a:lnTo>
                  <a:pt x="33" y="75"/>
                </a:lnTo>
                <a:lnTo>
                  <a:pt x="26" y="72"/>
                </a:lnTo>
                <a:lnTo>
                  <a:pt x="20" y="68"/>
                </a:lnTo>
                <a:lnTo>
                  <a:pt x="14" y="65"/>
                </a:lnTo>
                <a:lnTo>
                  <a:pt x="9" y="59"/>
                </a:lnTo>
                <a:lnTo>
                  <a:pt x="1" y="46"/>
                </a:lnTo>
                <a:lnTo>
                  <a:pt x="0" y="32"/>
                </a:lnTo>
                <a:lnTo>
                  <a:pt x="6" y="16"/>
                </a:lnTo>
                <a:lnTo>
                  <a:pt x="20" y="1"/>
                </a:lnTo>
                <a:lnTo>
                  <a:pt x="27" y="0"/>
                </a:lnTo>
                <a:lnTo>
                  <a:pt x="33" y="1"/>
                </a:lnTo>
                <a:lnTo>
                  <a:pt x="39" y="2"/>
                </a:lnTo>
                <a:lnTo>
                  <a:pt x="45" y="3"/>
                </a:lnTo>
                <a:lnTo>
                  <a:pt x="52" y="7"/>
                </a:lnTo>
                <a:lnTo>
                  <a:pt x="57" y="11"/>
                </a:lnTo>
                <a:lnTo>
                  <a:pt x="61" y="16"/>
                </a:lnTo>
                <a:lnTo>
                  <a:pt x="6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2" name="Freeform 22">
            <a:extLst>
              <a:ext uri="{FF2B5EF4-FFF2-40B4-BE49-F238E27FC236}">
                <a16:creationId xmlns:a16="http://schemas.microsoft.com/office/drawing/2014/main" id="{809E7EA9-A94E-46D7-B817-16DD931A82CF}"/>
              </a:ext>
            </a:extLst>
          </p:cNvPr>
          <p:cNvSpPr>
            <a:spLocks/>
          </p:cNvSpPr>
          <p:nvPr/>
        </p:nvSpPr>
        <p:spPr bwMode="auto">
          <a:xfrm>
            <a:off x="2014408" y="4162624"/>
            <a:ext cx="712787" cy="612775"/>
          </a:xfrm>
          <a:custGeom>
            <a:avLst/>
            <a:gdLst>
              <a:gd name="T0" fmla="*/ 61 w 449"/>
              <a:gd name="T1" fmla="*/ 340 h 386"/>
              <a:gd name="T2" fmla="*/ 73 w 449"/>
              <a:gd name="T3" fmla="*/ 268 h 386"/>
              <a:gd name="T4" fmla="*/ 88 w 449"/>
              <a:gd name="T5" fmla="*/ 173 h 386"/>
              <a:gd name="T6" fmla="*/ 97 w 449"/>
              <a:gd name="T7" fmla="*/ 99 h 386"/>
              <a:gd name="T8" fmla="*/ 84 w 449"/>
              <a:gd name="T9" fmla="*/ 97 h 386"/>
              <a:gd name="T10" fmla="*/ 68 w 449"/>
              <a:gd name="T11" fmla="*/ 125 h 386"/>
              <a:gd name="T12" fmla="*/ 44 w 449"/>
              <a:gd name="T13" fmla="*/ 249 h 386"/>
              <a:gd name="T14" fmla="*/ 28 w 449"/>
              <a:gd name="T15" fmla="*/ 229 h 386"/>
              <a:gd name="T16" fmla="*/ 12 w 449"/>
              <a:gd name="T17" fmla="*/ 207 h 386"/>
              <a:gd name="T18" fmla="*/ 2 w 449"/>
              <a:gd name="T19" fmla="*/ 185 h 386"/>
              <a:gd name="T20" fmla="*/ 1 w 449"/>
              <a:gd name="T21" fmla="*/ 159 h 386"/>
              <a:gd name="T22" fmla="*/ 26 w 449"/>
              <a:gd name="T23" fmla="*/ 129 h 386"/>
              <a:gd name="T24" fmla="*/ 52 w 449"/>
              <a:gd name="T25" fmla="*/ 98 h 386"/>
              <a:gd name="T26" fmla="*/ 80 w 449"/>
              <a:gd name="T27" fmla="*/ 68 h 386"/>
              <a:gd name="T28" fmla="*/ 108 w 449"/>
              <a:gd name="T29" fmla="*/ 43 h 386"/>
              <a:gd name="T30" fmla="*/ 140 w 449"/>
              <a:gd name="T31" fmla="*/ 22 h 386"/>
              <a:gd name="T32" fmla="*/ 175 w 449"/>
              <a:gd name="T33" fmla="*/ 7 h 386"/>
              <a:gd name="T34" fmla="*/ 211 w 449"/>
              <a:gd name="T35" fmla="*/ 0 h 386"/>
              <a:gd name="T36" fmla="*/ 253 w 449"/>
              <a:gd name="T37" fmla="*/ 1 h 386"/>
              <a:gd name="T38" fmla="*/ 309 w 449"/>
              <a:gd name="T39" fmla="*/ 20 h 386"/>
              <a:gd name="T40" fmla="*/ 357 w 449"/>
              <a:gd name="T41" fmla="*/ 54 h 386"/>
              <a:gd name="T42" fmla="*/ 401 w 449"/>
              <a:gd name="T43" fmla="*/ 97 h 386"/>
              <a:gd name="T44" fmla="*/ 448 w 449"/>
              <a:gd name="T45" fmla="*/ 136 h 386"/>
              <a:gd name="T46" fmla="*/ 446 w 449"/>
              <a:gd name="T47" fmla="*/ 147 h 386"/>
              <a:gd name="T48" fmla="*/ 440 w 449"/>
              <a:gd name="T49" fmla="*/ 157 h 386"/>
              <a:gd name="T50" fmla="*/ 437 w 449"/>
              <a:gd name="T51" fmla="*/ 196 h 386"/>
              <a:gd name="T52" fmla="*/ 424 w 449"/>
              <a:gd name="T53" fmla="*/ 233 h 386"/>
              <a:gd name="T54" fmla="*/ 408 w 449"/>
              <a:gd name="T55" fmla="*/ 269 h 386"/>
              <a:gd name="T56" fmla="*/ 394 w 449"/>
              <a:gd name="T57" fmla="*/ 305 h 386"/>
              <a:gd name="T58" fmla="*/ 375 w 449"/>
              <a:gd name="T59" fmla="*/ 296 h 386"/>
              <a:gd name="T60" fmla="*/ 372 w 449"/>
              <a:gd name="T61" fmla="*/ 279 h 386"/>
              <a:gd name="T62" fmla="*/ 394 w 449"/>
              <a:gd name="T63" fmla="*/ 241 h 386"/>
              <a:gd name="T64" fmla="*/ 391 w 449"/>
              <a:gd name="T65" fmla="*/ 201 h 386"/>
              <a:gd name="T66" fmla="*/ 377 w 449"/>
              <a:gd name="T67" fmla="*/ 163 h 386"/>
              <a:gd name="T68" fmla="*/ 361 w 449"/>
              <a:gd name="T69" fmla="*/ 126 h 386"/>
              <a:gd name="T70" fmla="*/ 351 w 449"/>
              <a:gd name="T71" fmla="*/ 131 h 386"/>
              <a:gd name="T72" fmla="*/ 347 w 449"/>
              <a:gd name="T73" fmla="*/ 146 h 386"/>
              <a:gd name="T74" fmla="*/ 363 w 449"/>
              <a:gd name="T75" fmla="*/ 249 h 386"/>
              <a:gd name="T76" fmla="*/ 355 w 449"/>
              <a:gd name="T77" fmla="*/ 286 h 386"/>
              <a:gd name="T78" fmla="*/ 356 w 449"/>
              <a:gd name="T79" fmla="*/ 326 h 386"/>
              <a:gd name="T80" fmla="*/ 358 w 449"/>
              <a:gd name="T81" fmla="*/ 366 h 386"/>
              <a:gd name="T82" fmla="*/ 60 w 449"/>
              <a:gd name="T83" fmla="*/ 35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9" h="386">
                <a:moveTo>
                  <a:pt x="60" y="351"/>
                </a:moveTo>
                <a:lnTo>
                  <a:pt x="61" y="340"/>
                </a:lnTo>
                <a:lnTo>
                  <a:pt x="66" y="311"/>
                </a:lnTo>
                <a:lnTo>
                  <a:pt x="73" y="268"/>
                </a:lnTo>
                <a:lnTo>
                  <a:pt x="80" y="220"/>
                </a:lnTo>
                <a:lnTo>
                  <a:pt x="88" y="173"/>
                </a:lnTo>
                <a:lnTo>
                  <a:pt x="94" y="130"/>
                </a:lnTo>
                <a:lnTo>
                  <a:pt x="97" y="99"/>
                </a:lnTo>
                <a:lnTo>
                  <a:pt x="97" y="87"/>
                </a:lnTo>
                <a:lnTo>
                  <a:pt x="84" y="97"/>
                </a:lnTo>
                <a:lnTo>
                  <a:pt x="75" y="110"/>
                </a:lnTo>
                <a:lnTo>
                  <a:pt x="68" y="125"/>
                </a:lnTo>
                <a:lnTo>
                  <a:pt x="62" y="140"/>
                </a:lnTo>
                <a:lnTo>
                  <a:pt x="44" y="249"/>
                </a:lnTo>
                <a:lnTo>
                  <a:pt x="36" y="239"/>
                </a:lnTo>
                <a:lnTo>
                  <a:pt x="28" y="229"/>
                </a:lnTo>
                <a:lnTo>
                  <a:pt x="19" y="218"/>
                </a:lnTo>
                <a:lnTo>
                  <a:pt x="12" y="207"/>
                </a:lnTo>
                <a:lnTo>
                  <a:pt x="6" y="196"/>
                </a:lnTo>
                <a:lnTo>
                  <a:pt x="2" y="185"/>
                </a:lnTo>
                <a:lnTo>
                  <a:pt x="0" y="173"/>
                </a:lnTo>
                <a:lnTo>
                  <a:pt x="1" y="159"/>
                </a:lnTo>
                <a:lnTo>
                  <a:pt x="13" y="143"/>
                </a:lnTo>
                <a:lnTo>
                  <a:pt x="26" y="129"/>
                </a:lnTo>
                <a:lnTo>
                  <a:pt x="40" y="113"/>
                </a:lnTo>
                <a:lnTo>
                  <a:pt x="52" y="98"/>
                </a:lnTo>
                <a:lnTo>
                  <a:pt x="66" y="83"/>
                </a:lnTo>
                <a:lnTo>
                  <a:pt x="80" y="68"/>
                </a:lnTo>
                <a:lnTo>
                  <a:pt x="94" y="56"/>
                </a:lnTo>
                <a:lnTo>
                  <a:pt x="108" y="43"/>
                </a:lnTo>
                <a:lnTo>
                  <a:pt x="124" y="32"/>
                </a:lnTo>
                <a:lnTo>
                  <a:pt x="140" y="22"/>
                </a:lnTo>
                <a:lnTo>
                  <a:pt x="156" y="15"/>
                </a:lnTo>
                <a:lnTo>
                  <a:pt x="175" y="7"/>
                </a:lnTo>
                <a:lnTo>
                  <a:pt x="193" y="2"/>
                </a:lnTo>
                <a:lnTo>
                  <a:pt x="211" y="0"/>
                </a:lnTo>
                <a:lnTo>
                  <a:pt x="232" y="0"/>
                </a:lnTo>
                <a:lnTo>
                  <a:pt x="253" y="1"/>
                </a:lnTo>
                <a:lnTo>
                  <a:pt x="282" y="7"/>
                </a:lnTo>
                <a:lnTo>
                  <a:pt x="309" y="20"/>
                </a:lnTo>
                <a:lnTo>
                  <a:pt x="334" y="35"/>
                </a:lnTo>
                <a:lnTo>
                  <a:pt x="357" y="54"/>
                </a:lnTo>
                <a:lnTo>
                  <a:pt x="379" y="76"/>
                </a:lnTo>
                <a:lnTo>
                  <a:pt x="401" y="97"/>
                </a:lnTo>
                <a:lnTo>
                  <a:pt x="424" y="117"/>
                </a:lnTo>
                <a:lnTo>
                  <a:pt x="448" y="136"/>
                </a:lnTo>
                <a:lnTo>
                  <a:pt x="449" y="142"/>
                </a:lnTo>
                <a:lnTo>
                  <a:pt x="446" y="147"/>
                </a:lnTo>
                <a:lnTo>
                  <a:pt x="444" y="152"/>
                </a:lnTo>
                <a:lnTo>
                  <a:pt x="440" y="157"/>
                </a:lnTo>
                <a:lnTo>
                  <a:pt x="440" y="176"/>
                </a:lnTo>
                <a:lnTo>
                  <a:pt x="437" y="196"/>
                </a:lnTo>
                <a:lnTo>
                  <a:pt x="432" y="215"/>
                </a:lnTo>
                <a:lnTo>
                  <a:pt x="424" y="233"/>
                </a:lnTo>
                <a:lnTo>
                  <a:pt x="417" y="251"/>
                </a:lnTo>
                <a:lnTo>
                  <a:pt x="408" y="269"/>
                </a:lnTo>
                <a:lnTo>
                  <a:pt x="401" y="286"/>
                </a:lnTo>
                <a:lnTo>
                  <a:pt x="394" y="305"/>
                </a:lnTo>
                <a:lnTo>
                  <a:pt x="383" y="301"/>
                </a:lnTo>
                <a:lnTo>
                  <a:pt x="375" y="296"/>
                </a:lnTo>
                <a:lnTo>
                  <a:pt x="372" y="289"/>
                </a:lnTo>
                <a:lnTo>
                  <a:pt x="372" y="279"/>
                </a:lnTo>
                <a:lnTo>
                  <a:pt x="386" y="261"/>
                </a:lnTo>
                <a:lnTo>
                  <a:pt x="394" y="241"/>
                </a:lnTo>
                <a:lnTo>
                  <a:pt x="395" y="222"/>
                </a:lnTo>
                <a:lnTo>
                  <a:pt x="391" y="201"/>
                </a:lnTo>
                <a:lnTo>
                  <a:pt x="384" y="181"/>
                </a:lnTo>
                <a:lnTo>
                  <a:pt x="377" y="163"/>
                </a:lnTo>
                <a:lnTo>
                  <a:pt x="368" y="143"/>
                </a:lnTo>
                <a:lnTo>
                  <a:pt x="361" y="126"/>
                </a:lnTo>
                <a:lnTo>
                  <a:pt x="353" y="126"/>
                </a:lnTo>
                <a:lnTo>
                  <a:pt x="351" y="131"/>
                </a:lnTo>
                <a:lnTo>
                  <a:pt x="350" y="140"/>
                </a:lnTo>
                <a:lnTo>
                  <a:pt x="347" y="146"/>
                </a:lnTo>
                <a:lnTo>
                  <a:pt x="375" y="231"/>
                </a:lnTo>
                <a:lnTo>
                  <a:pt x="363" y="249"/>
                </a:lnTo>
                <a:lnTo>
                  <a:pt x="357" y="267"/>
                </a:lnTo>
                <a:lnTo>
                  <a:pt x="355" y="286"/>
                </a:lnTo>
                <a:lnTo>
                  <a:pt x="355" y="306"/>
                </a:lnTo>
                <a:lnTo>
                  <a:pt x="356" y="326"/>
                </a:lnTo>
                <a:lnTo>
                  <a:pt x="357" y="347"/>
                </a:lnTo>
                <a:lnTo>
                  <a:pt x="358" y="366"/>
                </a:lnTo>
                <a:lnTo>
                  <a:pt x="358" y="386"/>
                </a:lnTo>
                <a:lnTo>
                  <a:pt x="60" y="3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3" name="Freeform 23">
            <a:extLst>
              <a:ext uri="{FF2B5EF4-FFF2-40B4-BE49-F238E27FC236}">
                <a16:creationId xmlns:a16="http://schemas.microsoft.com/office/drawing/2014/main" id="{51E96283-0CEF-4F36-8136-09CDA0813630}"/>
              </a:ext>
            </a:extLst>
          </p:cNvPr>
          <p:cNvSpPr>
            <a:spLocks/>
          </p:cNvSpPr>
          <p:nvPr/>
        </p:nvSpPr>
        <p:spPr bwMode="auto">
          <a:xfrm>
            <a:off x="1377950" y="4559963"/>
            <a:ext cx="609600" cy="1181100"/>
          </a:xfrm>
          <a:custGeom>
            <a:avLst/>
            <a:gdLst>
              <a:gd name="T0" fmla="*/ 378 w 384"/>
              <a:gd name="T1" fmla="*/ 112 h 744"/>
              <a:gd name="T2" fmla="*/ 346 w 384"/>
              <a:gd name="T3" fmla="*/ 147 h 744"/>
              <a:gd name="T4" fmla="*/ 315 w 384"/>
              <a:gd name="T5" fmla="*/ 182 h 744"/>
              <a:gd name="T6" fmla="*/ 286 w 384"/>
              <a:gd name="T7" fmla="*/ 218 h 744"/>
              <a:gd name="T8" fmla="*/ 258 w 384"/>
              <a:gd name="T9" fmla="*/ 254 h 744"/>
              <a:gd name="T10" fmla="*/ 232 w 384"/>
              <a:gd name="T11" fmla="*/ 291 h 744"/>
              <a:gd name="T12" fmla="*/ 209 w 384"/>
              <a:gd name="T13" fmla="*/ 329 h 744"/>
              <a:gd name="T14" fmla="*/ 186 w 384"/>
              <a:gd name="T15" fmla="*/ 368 h 744"/>
              <a:gd name="T16" fmla="*/ 165 w 384"/>
              <a:gd name="T17" fmla="*/ 408 h 744"/>
              <a:gd name="T18" fmla="*/ 145 w 384"/>
              <a:gd name="T19" fmla="*/ 448 h 744"/>
              <a:gd name="T20" fmla="*/ 128 w 384"/>
              <a:gd name="T21" fmla="*/ 488 h 744"/>
              <a:gd name="T22" fmla="*/ 112 w 384"/>
              <a:gd name="T23" fmla="*/ 530 h 744"/>
              <a:gd name="T24" fmla="*/ 99 w 384"/>
              <a:gd name="T25" fmla="*/ 572 h 744"/>
              <a:gd name="T26" fmla="*/ 86 w 384"/>
              <a:gd name="T27" fmla="*/ 614 h 744"/>
              <a:gd name="T28" fmla="*/ 75 w 384"/>
              <a:gd name="T29" fmla="*/ 657 h 744"/>
              <a:gd name="T30" fmla="*/ 67 w 384"/>
              <a:gd name="T31" fmla="*/ 700 h 744"/>
              <a:gd name="T32" fmla="*/ 60 w 384"/>
              <a:gd name="T33" fmla="*/ 744 h 744"/>
              <a:gd name="T34" fmla="*/ 51 w 384"/>
              <a:gd name="T35" fmla="*/ 697 h 744"/>
              <a:gd name="T36" fmla="*/ 41 w 384"/>
              <a:gd name="T37" fmla="*/ 649 h 744"/>
              <a:gd name="T38" fmla="*/ 33 w 384"/>
              <a:gd name="T39" fmla="*/ 600 h 744"/>
              <a:gd name="T40" fmla="*/ 24 w 384"/>
              <a:gd name="T41" fmla="*/ 552 h 744"/>
              <a:gd name="T42" fmla="*/ 17 w 384"/>
              <a:gd name="T43" fmla="*/ 503 h 744"/>
              <a:gd name="T44" fmla="*/ 11 w 384"/>
              <a:gd name="T45" fmla="*/ 454 h 744"/>
              <a:gd name="T46" fmla="*/ 4 w 384"/>
              <a:gd name="T47" fmla="*/ 404 h 744"/>
              <a:gd name="T48" fmla="*/ 0 w 384"/>
              <a:gd name="T49" fmla="*/ 354 h 744"/>
              <a:gd name="T50" fmla="*/ 13 w 384"/>
              <a:gd name="T51" fmla="*/ 327 h 744"/>
              <a:gd name="T52" fmla="*/ 28 w 384"/>
              <a:gd name="T53" fmla="*/ 300 h 744"/>
              <a:gd name="T54" fmla="*/ 44 w 384"/>
              <a:gd name="T55" fmla="*/ 274 h 744"/>
              <a:gd name="T56" fmla="*/ 62 w 384"/>
              <a:gd name="T57" fmla="*/ 250 h 744"/>
              <a:gd name="T58" fmla="*/ 80 w 384"/>
              <a:gd name="T59" fmla="*/ 225 h 744"/>
              <a:gd name="T60" fmla="*/ 100 w 384"/>
              <a:gd name="T61" fmla="*/ 202 h 744"/>
              <a:gd name="T62" fmla="*/ 121 w 384"/>
              <a:gd name="T63" fmla="*/ 178 h 744"/>
              <a:gd name="T64" fmla="*/ 142 w 384"/>
              <a:gd name="T65" fmla="*/ 156 h 744"/>
              <a:gd name="T66" fmla="*/ 164 w 384"/>
              <a:gd name="T67" fmla="*/ 134 h 744"/>
              <a:gd name="T68" fmla="*/ 187 w 384"/>
              <a:gd name="T69" fmla="*/ 114 h 744"/>
              <a:gd name="T70" fmla="*/ 209 w 384"/>
              <a:gd name="T71" fmla="*/ 93 h 744"/>
              <a:gd name="T72" fmla="*/ 232 w 384"/>
              <a:gd name="T73" fmla="*/ 73 h 744"/>
              <a:gd name="T74" fmla="*/ 257 w 384"/>
              <a:gd name="T75" fmla="*/ 54 h 744"/>
              <a:gd name="T76" fmla="*/ 280 w 384"/>
              <a:gd name="T77" fmla="*/ 35 h 744"/>
              <a:gd name="T78" fmla="*/ 303 w 384"/>
              <a:gd name="T79" fmla="*/ 17 h 744"/>
              <a:gd name="T80" fmla="*/ 326 w 384"/>
              <a:gd name="T81" fmla="*/ 0 h 744"/>
              <a:gd name="T82" fmla="*/ 336 w 384"/>
              <a:gd name="T83" fmla="*/ 12 h 744"/>
              <a:gd name="T84" fmla="*/ 347 w 384"/>
              <a:gd name="T85" fmla="*/ 24 h 744"/>
              <a:gd name="T86" fmla="*/ 358 w 384"/>
              <a:gd name="T87" fmla="*/ 38 h 744"/>
              <a:gd name="T88" fmla="*/ 369 w 384"/>
              <a:gd name="T89" fmla="*/ 50 h 744"/>
              <a:gd name="T90" fmla="*/ 378 w 384"/>
              <a:gd name="T91" fmla="*/ 65 h 744"/>
              <a:gd name="T92" fmla="*/ 383 w 384"/>
              <a:gd name="T93" fmla="*/ 79 h 744"/>
              <a:gd name="T94" fmla="*/ 384 w 384"/>
              <a:gd name="T95" fmla="*/ 95 h 744"/>
              <a:gd name="T96" fmla="*/ 378 w 384"/>
              <a:gd name="T97" fmla="*/ 11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4" h="744">
                <a:moveTo>
                  <a:pt x="378" y="112"/>
                </a:moveTo>
                <a:lnTo>
                  <a:pt x="346" y="147"/>
                </a:lnTo>
                <a:lnTo>
                  <a:pt x="315" y="182"/>
                </a:lnTo>
                <a:lnTo>
                  <a:pt x="286" y="218"/>
                </a:lnTo>
                <a:lnTo>
                  <a:pt x="258" y="254"/>
                </a:lnTo>
                <a:lnTo>
                  <a:pt x="232" y="291"/>
                </a:lnTo>
                <a:lnTo>
                  <a:pt x="209" y="329"/>
                </a:lnTo>
                <a:lnTo>
                  <a:pt x="186" y="368"/>
                </a:lnTo>
                <a:lnTo>
                  <a:pt x="165" y="408"/>
                </a:lnTo>
                <a:lnTo>
                  <a:pt x="145" y="448"/>
                </a:lnTo>
                <a:lnTo>
                  <a:pt x="128" y="488"/>
                </a:lnTo>
                <a:lnTo>
                  <a:pt x="112" y="530"/>
                </a:lnTo>
                <a:lnTo>
                  <a:pt x="99" y="572"/>
                </a:lnTo>
                <a:lnTo>
                  <a:pt x="86" y="614"/>
                </a:lnTo>
                <a:lnTo>
                  <a:pt x="75" y="657"/>
                </a:lnTo>
                <a:lnTo>
                  <a:pt x="67" y="700"/>
                </a:lnTo>
                <a:lnTo>
                  <a:pt x="60" y="744"/>
                </a:lnTo>
                <a:lnTo>
                  <a:pt x="51" y="697"/>
                </a:lnTo>
                <a:lnTo>
                  <a:pt x="41" y="649"/>
                </a:lnTo>
                <a:lnTo>
                  <a:pt x="33" y="600"/>
                </a:lnTo>
                <a:lnTo>
                  <a:pt x="24" y="552"/>
                </a:lnTo>
                <a:lnTo>
                  <a:pt x="17" y="503"/>
                </a:lnTo>
                <a:lnTo>
                  <a:pt x="11" y="454"/>
                </a:lnTo>
                <a:lnTo>
                  <a:pt x="4" y="404"/>
                </a:lnTo>
                <a:lnTo>
                  <a:pt x="0" y="354"/>
                </a:lnTo>
                <a:lnTo>
                  <a:pt x="13" y="327"/>
                </a:lnTo>
                <a:lnTo>
                  <a:pt x="28" y="300"/>
                </a:lnTo>
                <a:lnTo>
                  <a:pt x="44" y="274"/>
                </a:lnTo>
                <a:lnTo>
                  <a:pt x="62" y="250"/>
                </a:lnTo>
                <a:lnTo>
                  <a:pt x="80" y="225"/>
                </a:lnTo>
                <a:lnTo>
                  <a:pt x="100" y="202"/>
                </a:lnTo>
                <a:lnTo>
                  <a:pt x="121" y="178"/>
                </a:lnTo>
                <a:lnTo>
                  <a:pt x="142" y="156"/>
                </a:lnTo>
                <a:lnTo>
                  <a:pt x="164" y="134"/>
                </a:lnTo>
                <a:lnTo>
                  <a:pt x="187" y="114"/>
                </a:lnTo>
                <a:lnTo>
                  <a:pt x="209" y="93"/>
                </a:lnTo>
                <a:lnTo>
                  <a:pt x="232" y="73"/>
                </a:lnTo>
                <a:lnTo>
                  <a:pt x="257" y="54"/>
                </a:lnTo>
                <a:lnTo>
                  <a:pt x="280" y="35"/>
                </a:lnTo>
                <a:lnTo>
                  <a:pt x="303" y="17"/>
                </a:lnTo>
                <a:lnTo>
                  <a:pt x="326" y="0"/>
                </a:lnTo>
                <a:lnTo>
                  <a:pt x="336" y="12"/>
                </a:lnTo>
                <a:lnTo>
                  <a:pt x="347" y="24"/>
                </a:lnTo>
                <a:lnTo>
                  <a:pt x="358" y="38"/>
                </a:lnTo>
                <a:lnTo>
                  <a:pt x="369" y="50"/>
                </a:lnTo>
                <a:lnTo>
                  <a:pt x="378" y="65"/>
                </a:lnTo>
                <a:lnTo>
                  <a:pt x="383" y="79"/>
                </a:lnTo>
                <a:lnTo>
                  <a:pt x="384" y="95"/>
                </a:lnTo>
                <a:lnTo>
                  <a:pt x="378" y="112"/>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4" name="Freeform 24">
            <a:extLst>
              <a:ext uri="{FF2B5EF4-FFF2-40B4-BE49-F238E27FC236}">
                <a16:creationId xmlns:a16="http://schemas.microsoft.com/office/drawing/2014/main" id="{7D505A02-1E33-4867-B6E9-E19CD559E498}"/>
              </a:ext>
            </a:extLst>
          </p:cNvPr>
          <p:cNvSpPr>
            <a:spLocks/>
          </p:cNvSpPr>
          <p:nvPr/>
        </p:nvSpPr>
        <p:spPr bwMode="auto">
          <a:xfrm>
            <a:off x="2643457" y="4556126"/>
            <a:ext cx="323850" cy="1287463"/>
          </a:xfrm>
          <a:custGeom>
            <a:avLst/>
            <a:gdLst>
              <a:gd name="T0" fmla="*/ 204 w 204"/>
              <a:gd name="T1" fmla="*/ 297 h 811"/>
              <a:gd name="T2" fmla="*/ 83 w 204"/>
              <a:gd name="T3" fmla="*/ 811 h 811"/>
              <a:gd name="T4" fmla="*/ 45 w 204"/>
              <a:gd name="T5" fmla="*/ 359 h 811"/>
              <a:gd name="T6" fmla="*/ 41 w 204"/>
              <a:gd name="T7" fmla="*/ 337 h 811"/>
              <a:gd name="T8" fmla="*/ 36 w 204"/>
              <a:gd name="T9" fmla="*/ 315 h 811"/>
              <a:gd name="T10" fmla="*/ 31 w 204"/>
              <a:gd name="T11" fmla="*/ 294 h 811"/>
              <a:gd name="T12" fmla="*/ 26 w 204"/>
              <a:gd name="T13" fmla="*/ 272 h 811"/>
              <a:gd name="T14" fmla="*/ 20 w 204"/>
              <a:gd name="T15" fmla="*/ 252 h 811"/>
              <a:gd name="T16" fmla="*/ 14 w 204"/>
              <a:gd name="T17" fmla="*/ 231 h 811"/>
              <a:gd name="T18" fmla="*/ 8 w 204"/>
              <a:gd name="T19" fmla="*/ 211 h 811"/>
              <a:gd name="T20" fmla="*/ 0 w 204"/>
              <a:gd name="T21" fmla="*/ 190 h 811"/>
              <a:gd name="T22" fmla="*/ 12 w 204"/>
              <a:gd name="T23" fmla="*/ 173 h 811"/>
              <a:gd name="T24" fmla="*/ 15 w 204"/>
              <a:gd name="T25" fmla="*/ 152 h 811"/>
              <a:gd name="T26" fmla="*/ 14 w 204"/>
              <a:gd name="T27" fmla="*/ 130 h 811"/>
              <a:gd name="T28" fmla="*/ 13 w 204"/>
              <a:gd name="T29" fmla="*/ 111 h 811"/>
              <a:gd name="T30" fmla="*/ 54 w 204"/>
              <a:gd name="T31" fmla="*/ 0 h 811"/>
              <a:gd name="T32" fmla="*/ 83 w 204"/>
              <a:gd name="T33" fmla="*/ 32 h 811"/>
              <a:gd name="T34" fmla="*/ 107 w 204"/>
              <a:gd name="T35" fmla="*/ 65 h 811"/>
              <a:gd name="T36" fmla="*/ 129 w 204"/>
              <a:gd name="T37" fmla="*/ 101 h 811"/>
              <a:gd name="T38" fmla="*/ 150 w 204"/>
              <a:gd name="T39" fmla="*/ 138 h 811"/>
              <a:gd name="T40" fmla="*/ 167 w 204"/>
              <a:gd name="T41" fmla="*/ 174 h 811"/>
              <a:gd name="T42" fmla="*/ 182 w 204"/>
              <a:gd name="T43" fmla="*/ 215 h 811"/>
              <a:gd name="T44" fmla="*/ 194 w 204"/>
              <a:gd name="T45" fmla="*/ 255 h 811"/>
              <a:gd name="T46" fmla="*/ 204 w 204"/>
              <a:gd name="T47" fmla="*/ 297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4" h="811">
                <a:moveTo>
                  <a:pt x="204" y="297"/>
                </a:moveTo>
                <a:lnTo>
                  <a:pt x="83" y="811"/>
                </a:lnTo>
                <a:lnTo>
                  <a:pt x="45" y="359"/>
                </a:lnTo>
                <a:lnTo>
                  <a:pt x="41" y="337"/>
                </a:lnTo>
                <a:lnTo>
                  <a:pt x="36" y="315"/>
                </a:lnTo>
                <a:lnTo>
                  <a:pt x="31" y="294"/>
                </a:lnTo>
                <a:lnTo>
                  <a:pt x="26" y="272"/>
                </a:lnTo>
                <a:lnTo>
                  <a:pt x="20" y="252"/>
                </a:lnTo>
                <a:lnTo>
                  <a:pt x="14" y="231"/>
                </a:lnTo>
                <a:lnTo>
                  <a:pt x="8" y="211"/>
                </a:lnTo>
                <a:lnTo>
                  <a:pt x="0" y="190"/>
                </a:lnTo>
                <a:lnTo>
                  <a:pt x="12" y="173"/>
                </a:lnTo>
                <a:lnTo>
                  <a:pt x="15" y="152"/>
                </a:lnTo>
                <a:lnTo>
                  <a:pt x="14" y="130"/>
                </a:lnTo>
                <a:lnTo>
                  <a:pt x="13" y="111"/>
                </a:lnTo>
                <a:lnTo>
                  <a:pt x="54" y="0"/>
                </a:lnTo>
                <a:lnTo>
                  <a:pt x="83" y="32"/>
                </a:lnTo>
                <a:lnTo>
                  <a:pt x="107" y="65"/>
                </a:lnTo>
                <a:lnTo>
                  <a:pt x="129" y="101"/>
                </a:lnTo>
                <a:lnTo>
                  <a:pt x="150" y="138"/>
                </a:lnTo>
                <a:lnTo>
                  <a:pt x="167" y="174"/>
                </a:lnTo>
                <a:lnTo>
                  <a:pt x="182" y="215"/>
                </a:lnTo>
                <a:lnTo>
                  <a:pt x="194" y="255"/>
                </a:lnTo>
                <a:lnTo>
                  <a:pt x="204" y="297"/>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5" name="Freeform 25">
            <a:extLst>
              <a:ext uri="{FF2B5EF4-FFF2-40B4-BE49-F238E27FC236}">
                <a16:creationId xmlns:a16="http://schemas.microsoft.com/office/drawing/2014/main" id="{093BFA6E-2FB3-4CE9-8F97-53C94633EB8F}"/>
              </a:ext>
            </a:extLst>
          </p:cNvPr>
          <p:cNvSpPr>
            <a:spLocks/>
          </p:cNvSpPr>
          <p:nvPr/>
        </p:nvSpPr>
        <p:spPr bwMode="auto">
          <a:xfrm>
            <a:off x="3937000" y="4730750"/>
            <a:ext cx="30162" cy="95250"/>
          </a:xfrm>
          <a:custGeom>
            <a:avLst/>
            <a:gdLst>
              <a:gd name="T0" fmla="*/ 16 w 19"/>
              <a:gd name="T1" fmla="*/ 4 h 60"/>
              <a:gd name="T2" fmla="*/ 19 w 19"/>
              <a:gd name="T3" fmla="*/ 20 h 60"/>
              <a:gd name="T4" fmla="*/ 17 w 19"/>
              <a:gd name="T5" fmla="*/ 34 h 60"/>
              <a:gd name="T6" fmla="*/ 11 w 19"/>
              <a:gd name="T7" fmla="*/ 47 h 60"/>
              <a:gd name="T8" fmla="*/ 3 w 19"/>
              <a:gd name="T9" fmla="*/ 60 h 60"/>
              <a:gd name="T10" fmla="*/ 0 w 19"/>
              <a:gd name="T11" fmla="*/ 0 h 60"/>
              <a:gd name="T12" fmla="*/ 4 w 19"/>
              <a:gd name="T13" fmla="*/ 2 h 60"/>
              <a:gd name="T14" fmla="*/ 9 w 19"/>
              <a:gd name="T15" fmla="*/ 4 h 60"/>
              <a:gd name="T16" fmla="*/ 13 w 19"/>
              <a:gd name="T17" fmla="*/ 6 h 60"/>
              <a:gd name="T18" fmla="*/ 16 w 19"/>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60">
                <a:moveTo>
                  <a:pt x="16" y="4"/>
                </a:moveTo>
                <a:lnTo>
                  <a:pt x="19" y="20"/>
                </a:lnTo>
                <a:lnTo>
                  <a:pt x="17" y="34"/>
                </a:lnTo>
                <a:lnTo>
                  <a:pt x="11" y="47"/>
                </a:lnTo>
                <a:lnTo>
                  <a:pt x="3" y="60"/>
                </a:lnTo>
                <a:lnTo>
                  <a:pt x="0" y="0"/>
                </a:lnTo>
                <a:lnTo>
                  <a:pt x="4" y="2"/>
                </a:lnTo>
                <a:lnTo>
                  <a:pt x="9" y="4"/>
                </a:lnTo>
                <a:lnTo>
                  <a:pt x="13" y="6"/>
                </a:lnTo>
                <a:lnTo>
                  <a:pt x="1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6" name="Freeform 26">
            <a:extLst>
              <a:ext uri="{FF2B5EF4-FFF2-40B4-BE49-F238E27FC236}">
                <a16:creationId xmlns:a16="http://schemas.microsoft.com/office/drawing/2014/main" id="{5AB548A0-F0FC-4A4E-BCC6-55D363BD900A}"/>
              </a:ext>
            </a:extLst>
          </p:cNvPr>
          <p:cNvSpPr>
            <a:spLocks/>
          </p:cNvSpPr>
          <p:nvPr/>
        </p:nvSpPr>
        <p:spPr bwMode="auto">
          <a:xfrm>
            <a:off x="1553371" y="4738291"/>
            <a:ext cx="1177925" cy="1155700"/>
          </a:xfrm>
          <a:custGeom>
            <a:avLst/>
            <a:gdLst>
              <a:gd name="T0" fmla="*/ 361 w 742"/>
              <a:gd name="T1" fmla="*/ 69 h 728"/>
              <a:gd name="T2" fmla="*/ 368 w 742"/>
              <a:gd name="T3" fmla="*/ 127 h 728"/>
              <a:gd name="T4" fmla="*/ 349 w 742"/>
              <a:gd name="T5" fmla="*/ 188 h 728"/>
              <a:gd name="T6" fmla="*/ 331 w 742"/>
              <a:gd name="T7" fmla="*/ 254 h 728"/>
              <a:gd name="T8" fmla="*/ 338 w 742"/>
              <a:gd name="T9" fmla="*/ 312 h 728"/>
              <a:gd name="T10" fmla="*/ 351 w 742"/>
              <a:gd name="T11" fmla="*/ 358 h 728"/>
              <a:gd name="T12" fmla="*/ 379 w 742"/>
              <a:gd name="T13" fmla="*/ 372 h 728"/>
              <a:gd name="T14" fmla="*/ 395 w 742"/>
              <a:gd name="T15" fmla="*/ 349 h 728"/>
              <a:gd name="T16" fmla="*/ 403 w 742"/>
              <a:gd name="T17" fmla="*/ 322 h 728"/>
              <a:gd name="T18" fmla="*/ 403 w 742"/>
              <a:gd name="T19" fmla="*/ 291 h 728"/>
              <a:gd name="T20" fmla="*/ 473 w 742"/>
              <a:gd name="T21" fmla="*/ 172 h 728"/>
              <a:gd name="T22" fmla="*/ 493 w 742"/>
              <a:gd name="T23" fmla="*/ 200 h 728"/>
              <a:gd name="T24" fmla="*/ 506 w 742"/>
              <a:gd name="T25" fmla="*/ 231 h 728"/>
              <a:gd name="T26" fmla="*/ 515 w 742"/>
              <a:gd name="T27" fmla="*/ 264 h 728"/>
              <a:gd name="T28" fmla="*/ 525 w 742"/>
              <a:gd name="T29" fmla="*/ 297 h 728"/>
              <a:gd name="T30" fmla="*/ 530 w 742"/>
              <a:gd name="T31" fmla="*/ 323 h 728"/>
              <a:gd name="T32" fmla="*/ 548 w 742"/>
              <a:gd name="T33" fmla="*/ 339 h 728"/>
              <a:gd name="T34" fmla="*/ 568 w 742"/>
              <a:gd name="T35" fmla="*/ 339 h 728"/>
              <a:gd name="T36" fmla="*/ 583 w 742"/>
              <a:gd name="T37" fmla="*/ 335 h 728"/>
              <a:gd name="T38" fmla="*/ 591 w 742"/>
              <a:gd name="T39" fmla="*/ 330 h 728"/>
              <a:gd name="T40" fmla="*/ 597 w 742"/>
              <a:gd name="T41" fmla="*/ 328 h 728"/>
              <a:gd name="T42" fmla="*/ 619 w 742"/>
              <a:gd name="T43" fmla="*/ 287 h 728"/>
              <a:gd name="T44" fmla="*/ 627 w 742"/>
              <a:gd name="T45" fmla="*/ 243 h 728"/>
              <a:gd name="T46" fmla="*/ 616 w 742"/>
              <a:gd name="T47" fmla="*/ 246 h 728"/>
              <a:gd name="T48" fmla="*/ 600 w 742"/>
              <a:gd name="T49" fmla="*/ 254 h 728"/>
              <a:gd name="T50" fmla="*/ 613 w 742"/>
              <a:gd name="T51" fmla="*/ 202 h 728"/>
              <a:gd name="T52" fmla="*/ 634 w 742"/>
              <a:gd name="T53" fmla="*/ 143 h 728"/>
              <a:gd name="T54" fmla="*/ 637 w 742"/>
              <a:gd name="T55" fmla="*/ 53 h 728"/>
              <a:gd name="T56" fmla="*/ 655 w 742"/>
              <a:gd name="T57" fmla="*/ 56 h 728"/>
              <a:gd name="T58" fmla="*/ 695 w 742"/>
              <a:gd name="T59" fmla="*/ 199 h 728"/>
              <a:gd name="T60" fmla="*/ 742 w 742"/>
              <a:gd name="T61" fmla="*/ 728 h 728"/>
              <a:gd name="T62" fmla="*/ 714 w 742"/>
              <a:gd name="T63" fmla="*/ 718 h 728"/>
              <a:gd name="T64" fmla="*/ 686 w 742"/>
              <a:gd name="T65" fmla="*/ 714 h 728"/>
              <a:gd name="T66" fmla="*/ 656 w 742"/>
              <a:gd name="T67" fmla="*/ 710 h 728"/>
              <a:gd name="T68" fmla="*/ 627 w 742"/>
              <a:gd name="T69" fmla="*/ 707 h 728"/>
              <a:gd name="T70" fmla="*/ 596 w 742"/>
              <a:gd name="T71" fmla="*/ 706 h 728"/>
              <a:gd name="T72" fmla="*/ 567 w 742"/>
              <a:gd name="T73" fmla="*/ 704 h 728"/>
              <a:gd name="T74" fmla="*/ 537 w 742"/>
              <a:gd name="T75" fmla="*/ 700 h 728"/>
              <a:gd name="T76" fmla="*/ 509 w 742"/>
              <a:gd name="T77" fmla="*/ 694 h 728"/>
              <a:gd name="T78" fmla="*/ 403 w 742"/>
              <a:gd name="T79" fmla="*/ 696 h 728"/>
              <a:gd name="T80" fmla="*/ 408 w 742"/>
              <a:gd name="T81" fmla="*/ 678 h 728"/>
              <a:gd name="T82" fmla="*/ 395 w 742"/>
              <a:gd name="T83" fmla="*/ 663 h 728"/>
              <a:gd name="T84" fmla="*/ 365 w 742"/>
              <a:gd name="T85" fmla="*/ 660 h 728"/>
              <a:gd name="T86" fmla="*/ 333 w 742"/>
              <a:gd name="T87" fmla="*/ 663 h 728"/>
              <a:gd name="T88" fmla="*/ 301 w 742"/>
              <a:gd name="T89" fmla="*/ 666 h 728"/>
              <a:gd name="T90" fmla="*/ 32 w 742"/>
              <a:gd name="T91" fmla="*/ 684 h 728"/>
              <a:gd name="T92" fmla="*/ 16 w 742"/>
              <a:gd name="T93" fmla="*/ 683 h 728"/>
              <a:gd name="T94" fmla="*/ 0 w 742"/>
              <a:gd name="T95" fmla="*/ 685 h 728"/>
              <a:gd name="T96" fmla="*/ 13 w 742"/>
              <a:gd name="T97" fmla="*/ 569 h 728"/>
              <a:gd name="T98" fmla="*/ 38 w 742"/>
              <a:gd name="T99" fmla="*/ 458 h 728"/>
              <a:gd name="T100" fmla="*/ 72 w 742"/>
              <a:gd name="T101" fmla="*/ 349 h 728"/>
              <a:gd name="T102" fmla="*/ 119 w 742"/>
              <a:gd name="T103" fmla="*/ 243 h 728"/>
              <a:gd name="T104" fmla="*/ 159 w 742"/>
              <a:gd name="T105" fmla="*/ 178 h 728"/>
              <a:gd name="T106" fmla="*/ 203 w 742"/>
              <a:gd name="T107" fmla="*/ 113 h 728"/>
              <a:gd name="T108" fmla="*/ 252 w 742"/>
              <a:gd name="T109" fmla="*/ 53 h 728"/>
              <a:gd name="T110" fmla="*/ 307 w 742"/>
              <a:gd name="T111"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2" h="728">
                <a:moveTo>
                  <a:pt x="339" y="41"/>
                </a:moveTo>
                <a:lnTo>
                  <a:pt x="361" y="69"/>
                </a:lnTo>
                <a:lnTo>
                  <a:pt x="370" y="98"/>
                </a:lnTo>
                <a:lnTo>
                  <a:pt x="368" y="127"/>
                </a:lnTo>
                <a:lnTo>
                  <a:pt x="360" y="156"/>
                </a:lnTo>
                <a:lnTo>
                  <a:pt x="349" y="188"/>
                </a:lnTo>
                <a:lnTo>
                  <a:pt x="337" y="220"/>
                </a:lnTo>
                <a:lnTo>
                  <a:pt x="331" y="254"/>
                </a:lnTo>
                <a:lnTo>
                  <a:pt x="331" y="290"/>
                </a:lnTo>
                <a:lnTo>
                  <a:pt x="338" y="312"/>
                </a:lnTo>
                <a:lnTo>
                  <a:pt x="344" y="336"/>
                </a:lnTo>
                <a:lnTo>
                  <a:pt x="351" y="358"/>
                </a:lnTo>
                <a:lnTo>
                  <a:pt x="366" y="376"/>
                </a:lnTo>
                <a:lnTo>
                  <a:pt x="379" y="372"/>
                </a:lnTo>
                <a:lnTo>
                  <a:pt x="389" y="361"/>
                </a:lnTo>
                <a:lnTo>
                  <a:pt x="395" y="349"/>
                </a:lnTo>
                <a:lnTo>
                  <a:pt x="400" y="336"/>
                </a:lnTo>
                <a:lnTo>
                  <a:pt x="403" y="322"/>
                </a:lnTo>
                <a:lnTo>
                  <a:pt x="404" y="307"/>
                </a:lnTo>
                <a:lnTo>
                  <a:pt x="403" y="291"/>
                </a:lnTo>
                <a:lnTo>
                  <a:pt x="398" y="278"/>
                </a:lnTo>
                <a:lnTo>
                  <a:pt x="473" y="172"/>
                </a:lnTo>
                <a:lnTo>
                  <a:pt x="484" y="186"/>
                </a:lnTo>
                <a:lnTo>
                  <a:pt x="493" y="200"/>
                </a:lnTo>
                <a:lnTo>
                  <a:pt x="499" y="215"/>
                </a:lnTo>
                <a:lnTo>
                  <a:pt x="506" y="231"/>
                </a:lnTo>
                <a:lnTo>
                  <a:pt x="511" y="248"/>
                </a:lnTo>
                <a:lnTo>
                  <a:pt x="515" y="264"/>
                </a:lnTo>
                <a:lnTo>
                  <a:pt x="520" y="281"/>
                </a:lnTo>
                <a:lnTo>
                  <a:pt x="525" y="297"/>
                </a:lnTo>
                <a:lnTo>
                  <a:pt x="526" y="311"/>
                </a:lnTo>
                <a:lnTo>
                  <a:pt x="530" y="323"/>
                </a:lnTo>
                <a:lnTo>
                  <a:pt x="537" y="333"/>
                </a:lnTo>
                <a:lnTo>
                  <a:pt x="548" y="339"/>
                </a:lnTo>
                <a:lnTo>
                  <a:pt x="559" y="340"/>
                </a:lnTo>
                <a:lnTo>
                  <a:pt x="568" y="339"/>
                </a:lnTo>
                <a:lnTo>
                  <a:pt x="577" y="338"/>
                </a:lnTo>
                <a:lnTo>
                  <a:pt x="583" y="335"/>
                </a:lnTo>
                <a:lnTo>
                  <a:pt x="588" y="333"/>
                </a:lnTo>
                <a:lnTo>
                  <a:pt x="591" y="330"/>
                </a:lnTo>
                <a:lnTo>
                  <a:pt x="595" y="329"/>
                </a:lnTo>
                <a:lnTo>
                  <a:pt x="597" y="328"/>
                </a:lnTo>
                <a:lnTo>
                  <a:pt x="611" y="308"/>
                </a:lnTo>
                <a:lnTo>
                  <a:pt x="619" y="287"/>
                </a:lnTo>
                <a:lnTo>
                  <a:pt x="626" y="265"/>
                </a:lnTo>
                <a:lnTo>
                  <a:pt x="627" y="243"/>
                </a:lnTo>
                <a:lnTo>
                  <a:pt x="622" y="242"/>
                </a:lnTo>
                <a:lnTo>
                  <a:pt x="616" y="246"/>
                </a:lnTo>
                <a:lnTo>
                  <a:pt x="608" y="251"/>
                </a:lnTo>
                <a:lnTo>
                  <a:pt x="600" y="254"/>
                </a:lnTo>
                <a:lnTo>
                  <a:pt x="605" y="231"/>
                </a:lnTo>
                <a:lnTo>
                  <a:pt x="613" y="202"/>
                </a:lnTo>
                <a:lnTo>
                  <a:pt x="623" y="171"/>
                </a:lnTo>
                <a:lnTo>
                  <a:pt x="634" y="143"/>
                </a:lnTo>
                <a:lnTo>
                  <a:pt x="628" y="49"/>
                </a:lnTo>
                <a:lnTo>
                  <a:pt x="637" y="53"/>
                </a:lnTo>
                <a:lnTo>
                  <a:pt x="646" y="56"/>
                </a:lnTo>
                <a:lnTo>
                  <a:pt x="655" y="56"/>
                </a:lnTo>
                <a:lnTo>
                  <a:pt x="664" y="52"/>
                </a:lnTo>
                <a:lnTo>
                  <a:pt x="695" y="199"/>
                </a:lnTo>
                <a:lnTo>
                  <a:pt x="725" y="520"/>
                </a:lnTo>
                <a:lnTo>
                  <a:pt x="742" y="728"/>
                </a:lnTo>
                <a:lnTo>
                  <a:pt x="728" y="723"/>
                </a:lnTo>
                <a:lnTo>
                  <a:pt x="714" y="718"/>
                </a:lnTo>
                <a:lnTo>
                  <a:pt x="700" y="716"/>
                </a:lnTo>
                <a:lnTo>
                  <a:pt x="686" y="714"/>
                </a:lnTo>
                <a:lnTo>
                  <a:pt x="671" y="711"/>
                </a:lnTo>
                <a:lnTo>
                  <a:pt x="656" y="710"/>
                </a:lnTo>
                <a:lnTo>
                  <a:pt x="642" y="709"/>
                </a:lnTo>
                <a:lnTo>
                  <a:pt x="627" y="707"/>
                </a:lnTo>
                <a:lnTo>
                  <a:pt x="612" y="707"/>
                </a:lnTo>
                <a:lnTo>
                  <a:pt x="596" y="706"/>
                </a:lnTo>
                <a:lnTo>
                  <a:pt x="582" y="705"/>
                </a:lnTo>
                <a:lnTo>
                  <a:pt x="567" y="704"/>
                </a:lnTo>
                <a:lnTo>
                  <a:pt x="552" y="703"/>
                </a:lnTo>
                <a:lnTo>
                  <a:pt x="537" y="700"/>
                </a:lnTo>
                <a:lnTo>
                  <a:pt x="524" y="698"/>
                </a:lnTo>
                <a:lnTo>
                  <a:pt x="509" y="694"/>
                </a:lnTo>
                <a:lnTo>
                  <a:pt x="403" y="704"/>
                </a:lnTo>
                <a:lnTo>
                  <a:pt x="403" y="696"/>
                </a:lnTo>
                <a:lnTo>
                  <a:pt x="405" y="687"/>
                </a:lnTo>
                <a:lnTo>
                  <a:pt x="408" y="678"/>
                </a:lnTo>
                <a:lnTo>
                  <a:pt x="409" y="669"/>
                </a:lnTo>
                <a:lnTo>
                  <a:pt x="395" y="663"/>
                </a:lnTo>
                <a:lnTo>
                  <a:pt x="381" y="660"/>
                </a:lnTo>
                <a:lnTo>
                  <a:pt x="365" y="660"/>
                </a:lnTo>
                <a:lnTo>
                  <a:pt x="350" y="661"/>
                </a:lnTo>
                <a:lnTo>
                  <a:pt x="333" y="663"/>
                </a:lnTo>
                <a:lnTo>
                  <a:pt x="317" y="665"/>
                </a:lnTo>
                <a:lnTo>
                  <a:pt x="301" y="666"/>
                </a:lnTo>
                <a:lnTo>
                  <a:pt x="286" y="665"/>
                </a:lnTo>
                <a:lnTo>
                  <a:pt x="32" y="684"/>
                </a:lnTo>
                <a:lnTo>
                  <a:pt x="24" y="683"/>
                </a:lnTo>
                <a:lnTo>
                  <a:pt x="16" y="683"/>
                </a:lnTo>
                <a:lnTo>
                  <a:pt x="8" y="684"/>
                </a:lnTo>
                <a:lnTo>
                  <a:pt x="0" y="685"/>
                </a:lnTo>
                <a:lnTo>
                  <a:pt x="5" y="627"/>
                </a:lnTo>
                <a:lnTo>
                  <a:pt x="13" y="569"/>
                </a:lnTo>
                <a:lnTo>
                  <a:pt x="23" y="513"/>
                </a:lnTo>
                <a:lnTo>
                  <a:pt x="38" y="458"/>
                </a:lnTo>
                <a:lnTo>
                  <a:pt x="54" y="402"/>
                </a:lnTo>
                <a:lnTo>
                  <a:pt x="72" y="349"/>
                </a:lnTo>
                <a:lnTo>
                  <a:pt x="94" y="296"/>
                </a:lnTo>
                <a:lnTo>
                  <a:pt x="119" y="243"/>
                </a:lnTo>
                <a:lnTo>
                  <a:pt x="138" y="211"/>
                </a:lnTo>
                <a:lnTo>
                  <a:pt x="159" y="178"/>
                </a:lnTo>
                <a:lnTo>
                  <a:pt x="180" y="147"/>
                </a:lnTo>
                <a:lnTo>
                  <a:pt x="203" y="113"/>
                </a:lnTo>
                <a:lnTo>
                  <a:pt x="226" y="83"/>
                </a:lnTo>
                <a:lnTo>
                  <a:pt x="252" y="53"/>
                </a:lnTo>
                <a:lnTo>
                  <a:pt x="278" y="25"/>
                </a:lnTo>
                <a:lnTo>
                  <a:pt x="307" y="0"/>
                </a:lnTo>
                <a:lnTo>
                  <a:pt x="339" y="41"/>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27">
            <a:extLst>
              <a:ext uri="{FF2B5EF4-FFF2-40B4-BE49-F238E27FC236}">
                <a16:creationId xmlns:a16="http://schemas.microsoft.com/office/drawing/2014/main" id="{1685898C-8701-45FC-9AD9-D067EEEC69E4}"/>
              </a:ext>
            </a:extLst>
          </p:cNvPr>
          <p:cNvSpPr>
            <a:spLocks/>
          </p:cNvSpPr>
          <p:nvPr/>
        </p:nvSpPr>
        <p:spPr bwMode="auto">
          <a:xfrm>
            <a:off x="2108783" y="4779700"/>
            <a:ext cx="398462" cy="427038"/>
          </a:xfrm>
          <a:custGeom>
            <a:avLst/>
            <a:gdLst>
              <a:gd name="T0" fmla="*/ 247 w 251"/>
              <a:gd name="T1" fmla="*/ 30 h 269"/>
              <a:gd name="T2" fmla="*/ 247 w 251"/>
              <a:gd name="T3" fmla="*/ 57 h 269"/>
              <a:gd name="T4" fmla="*/ 247 w 251"/>
              <a:gd name="T5" fmla="*/ 84 h 269"/>
              <a:gd name="T6" fmla="*/ 248 w 251"/>
              <a:gd name="T7" fmla="*/ 109 h 269"/>
              <a:gd name="T8" fmla="*/ 251 w 251"/>
              <a:gd name="T9" fmla="*/ 134 h 269"/>
              <a:gd name="T10" fmla="*/ 242 w 251"/>
              <a:gd name="T11" fmla="*/ 162 h 269"/>
              <a:gd name="T12" fmla="*/ 236 w 251"/>
              <a:gd name="T13" fmla="*/ 190 h 269"/>
              <a:gd name="T14" fmla="*/ 232 w 251"/>
              <a:gd name="T15" fmla="*/ 220 h 269"/>
              <a:gd name="T16" fmla="*/ 230 w 251"/>
              <a:gd name="T17" fmla="*/ 249 h 269"/>
              <a:gd name="T18" fmla="*/ 227 w 251"/>
              <a:gd name="T19" fmla="*/ 252 h 269"/>
              <a:gd name="T20" fmla="*/ 222 w 251"/>
              <a:gd name="T21" fmla="*/ 254 h 269"/>
              <a:gd name="T22" fmla="*/ 218 w 251"/>
              <a:gd name="T23" fmla="*/ 258 h 269"/>
              <a:gd name="T24" fmla="*/ 211 w 251"/>
              <a:gd name="T25" fmla="*/ 260 h 269"/>
              <a:gd name="T26" fmla="*/ 206 w 251"/>
              <a:gd name="T27" fmla="*/ 263 h 269"/>
              <a:gd name="T28" fmla="*/ 200 w 251"/>
              <a:gd name="T29" fmla="*/ 265 h 269"/>
              <a:gd name="T30" fmla="*/ 197 w 251"/>
              <a:gd name="T31" fmla="*/ 267 h 269"/>
              <a:gd name="T32" fmla="*/ 193 w 251"/>
              <a:gd name="T33" fmla="*/ 269 h 269"/>
              <a:gd name="T34" fmla="*/ 189 w 251"/>
              <a:gd name="T35" fmla="*/ 242 h 269"/>
              <a:gd name="T36" fmla="*/ 182 w 251"/>
              <a:gd name="T37" fmla="*/ 217 h 269"/>
              <a:gd name="T38" fmla="*/ 171 w 251"/>
              <a:gd name="T39" fmla="*/ 193 h 269"/>
              <a:gd name="T40" fmla="*/ 159 w 251"/>
              <a:gd name="T41" fmla="*/ 168 h 269"/>
              <a:gd name="T42" fmla="*/ 145 w 251"/>
              <a:gd name="T43" fmla="*/ 144 h 269"/>
              <a:gd name="T44" fmla="*/ 133 w 251"/>
              <a:gd name="T45" fmla="*/ 120 h 269"/>
              <a:gd name="T46" fmla="*/ 122 w 251"/>
              <a:gd name="T47" fmla="*/ 96 h 269"/>
              <a:gd name="T48" fmla="*/ 116 w 251"/>
              <a:gd name="T49" fmla="*/ 70 h 269"/>
              <a:gd name="T50" fmla="*/ 112 w 251"/>
              <a:gd name="T51" fmla="*/ 68 h 269"/>
              <a:gd name="T52" fmla="*/ 109 w 251"/>
              <a:gd name="T53" fmla="*/ 65 h 269"/>
              <a:gd name="T54" fmla="*/ 105 w 251"/>
              <a:gd name="T55" fmla="*/ 65 h 269"/>
              <a:gd name="T56" fmla="*/ 100 w 251"/>
              <a:gd name="T57" fmla="*/ 65 h 269"/>
              <a:gd name="T58" fmla="*/ 95 w 251"/>
              <a:gd name="T59" fmla="*/ 83 h 269"/>
              <a:gd name="T60" fmla="*/ 98 w 251"/>
              <a:gd name="T61" fmla="*/ 100 h 269"/>
              <a:gd name="T62" fmla="*/ 102 w 251"/>
              <a:gd name="T63" fmla="*/ 117 h 269"/>
              <a:gd name="T64" fmla="*/ 106 w 251"/>
              <a:gd name="T65" fmla="*/ 134 h 269"/>
              <a:gd name="T66" fmla="*/ 35 w 251"/>
              <a:gd name="T67" fmla="*/ 244 h 269"/>
              <a:gd name="T68" fmla="*/ 15 w 251"/>
              <a:gd name="T69" fmla="*/ 237 h 269"/>
              <a:gd name="T70" fmla="*/ 20 w 251"/>
              <a:gd name="T71" fmla="*/ 221 h 269"/>
              <a:gd name="T72" fmla="*/ 24 w 251"/>
              <a:gd name="T73" fmla="*/ 204 h 269"/>
              <a:gd name="T74" fmla="*/ 28 w 251"/>
              <a:gd name="T75" fmla="*/ 187 h 269"/>
              <a:gd name="T76" fmla="*/ 30 w 251"/>
              <a:gd name="T77" fmla="*/ 169 h 269"/>
              <a:gd name="T78" fmla="*/ 34 w 251"/>
              <a:gd name="T79" fmla="*/ 154 h 269"/>
              <a:gd name="T80" fmla="*/ 38 w 251"/>
              <a:gd name="T81" fmla="*/ 136 h 269"/>
              <a:gd name="T82" fmla="*/ 44 w 251"/>
              <a:gd name="T83" fmla="*/ 120 h 269"/>
              <a:gd name="T84" fmla="*/ 52 w 251"/>
              <a:gd name="T85" fmla="*/ 106 h 269"/>
              <a:gd name="T86" fmla="*/ 47 w 251"/>
              <a:gd name="T87" fmla="*/ 91 h 269"/>
              <a:gd name="T88" fmla="*/ 42 w 251"/>
              <a:gd name="T89" fmla="*/ 76 h 269"/>
              <a:gd name="T90" fmla="*/ 36 w 251"/>
              <a:gd name="T91" fmla="*/ 63 h 269"/>
              <a:gd name="T92" fmla="*/ 30 w 251"/>
              <a:gd name="T93" fmla="*/ 49 h 269"/>
              <a:gd name="T94" fmla="*/ 23 w 251"/>
              <a:gd name="T95" fmla="*/ 37 h 269"/>
              <a:gd name="T96" fmla="*/ 15 w 251"/>
              <a:gd name="T97" fmla="*/ 25 h 269"/>
              <a:gd name="T98" fmla="*/ 8 w 251"/>
              <a:gd name="T99" fmla="*/ 13 h 269"/>
              <a:gd name="T100" fmla="*/ 0 w 251"/>
              <a:gd name="T101" fmla="*/ 0 h 269"/>
              <a:gd name="T102" fmla="*/ 247 w 251"/>
              <a:gd name="T103" fmla="*/ 3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1" h="269">
                <a:moveTo>
                  <a:pt x="247" y="30"/>
                </a:moveTo>
                <a:lnTo>
                  <a:pt x="247" y="57"/>
                </a:lnTo>
                <a:lnTo>
                  <a:pt x="247" y="84"/>
                </a:lnTo>
                <a:lnTo>
                  <a:pt x="248" y="109"/>
                </a:lnTo>
                <a:lnTo>
                  <a:pt x="251" y="134"/>
                </a:lnTo>
                <a:lnTo>
                  <a:pt x="242" y="162"/>
                </a:lnTo>
                <a:lnTo>
                  <a:pt x="236" y="190"/>
                </a:lnTo>
                <a:lnTo>
                  <a:pt x="232" y="220"/>
                </a:lnTo>
                <a:lnTo>
                  <a:pt x="230" y="249"/>
                </a:lnTo>
                <a:lnTo>
                  <a:pt x="227" y="252"/>
                </a:lnTo>
                <a:lnTo>
                  <a:pt x="222" y="254"/>
                </a:lnTo>
                <a:lnTo>
                  <a:pt x="218" y="258"/>
                </a:lnTo>
                <a:lnTo>
                  <a:pt x="211" y="260"/>
                </a:lnTo>
                <a:lnTo>
                  <a:pt x="206" y="263"/>
                </a:lnTo>
                <a:lnTo>
                  <a:pt x="200" y="265"/>
                </a:lnTo>
                <a:lnTo>
                  <a:pt x="197" y="267"/>
                </a:lnTo>
                <a:lnTo>
                  <a:pt x="193" y="269"/>
                </a:lnTo>
                <a:lnTo>
                  <a:pt x="189" y="242"/>
                </a:lnTo>
                <a:lnTo>
                  <a:pt x="182" y="217"/>
                </a:lnTo>
                <a:lnTo>
                  <a:pt x="171" y="193"/>
                </a:lnTo>
                <a:lnTo>
                  <a:pt x="159" y="168"/>
                </a:lnTo>
                <a:lnTo>
                  <a:pt x="145" y="144"/>
                </a:lnTo>
                <a:lnTo>
                  <a:pt x="133" y="120"/>
                </a:lnTo>
                <a:lnTo>
                  <a:pt x="122" y="96"/>
                </a:lnTo>
                <a:lnTo>
                  <a:pt x="116" y="70"/>
                </a:lnTo>
                <a:lnTo>
                  <a:pt x="112" y="68"/>
                </a:lnTo>
                <a:lnTo>
                  <a:pt x="109" y="65"/>
                </a:lnTo>
                <a:lnTo>
                  <a:pt x="105" y="65"/>
                </a:lnTo>
                <a:lnTo>
                  <a:pt x="100" y="65"/>
                </a:lnTo>
                <a:lnTo>
                  <a:pt x="95" y="83"/>
                </a:lnTo>
                <a:lnTo>
                  <a:pt x="98" y="100"/>
                </a:lnTo>
                <a:lnTo>
                  <a:pt x="102" y="117"/>
                </a:lnTo>
                <a:lnTo>
                  <a:pt x="106" y="134"/>
                </a:lnTo>
                <a:lnTo>
                  <a:pt x="35" y="244"/>
                </a:lnTo>
                <a:lnTo>
                  <a:pt x="15" y="237"/>
                </a:lnTo>
                <a:lnTo>
                  <a:pt x="20" y="221"/>
                </a:lnTo>
                <a:lnTo>
                  <a:pt x="24" y="204"/>
                </a:lnTo>
                <a:lnTo>
                  <a:pt x="28" y="187"/>
                </a:lnTo>
                <a:lnTo>
                  <a:pt x="30" y="169"/>
                </a:lnTo>
                <a:lnTo>
                  <a:pt x="34" y="154"/>
                </a:lnTo>
                <a:lnTo>
                  <a:pt x="38" y="136"/>
                </a:lnTo>
                <a:lnTo>
                  <a:pt x="44" y="120"/>
                </a:lnTo>
                <a:lnTo>
                  <a:pt x="52" y="106"/>
                </a:lnTo>
                <a:lnTo>
                  <a:pt x="47" y="91"/>
                </a:lnTo>
                <a:lnTo>
                  <a:pt x="42" y="76"/>
                </a:lnTo>
                <a:lnTo>
                  <a:pt x="36" y="63"/>
                </a:lnTo>
                <a:lnTo>
                  <a:pt x="30" y="49"/>
                </a:lnTo>
                <a:lnTo>
                  <a:pt x="23" y="37"/>
                </a:lnTo>
                <a:lnTo>
                  <a:pt x="15" y="25"/>
                </a:lnTo>
                <a:lnTo>
                  <a:pt x="8" y="13"/>
                </a:lnTo>
                <a:lnTo>
                  <a:pt x="0" y="0"/>
                </a:lnTo>
                <a:lnTo>
                  <a:pt x="247"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28">
            <a:extLst>
              <a:ext uri="{FF2B5EF4-FFF2-40B4-BE49-F238E27FC236}">
                <a16:creationId xmlns:a16="http://schemas.microsoft.com/office/drawing/2014/main" id="{F5E3A68D-F7AC-462F-A1D8-FBBA95C10E09}"/>
              </a:ext>
            </a:extLst>
          </p:cNvPr>
          <p:cNvSpPr>
            <a:spLocks/>
          </p:cNvSpPr>
          <p:nvPr/>
        </p:nvSpPr>
        <p:spPr bwMode="auto">
          <a:xfrm>
            <a:off x="929313" y="1578719"/>
            <a:ext cx="1928812" cy="1522413"/>
          </a:xfrm>
          <a:custGeom>
            <a:avLst/>
            <a:gdLst>
              <a:gd name="T0" fmla="*/ 113 w 1215"/>
              <a:gd name="T1" fmla="*/ 293 h 959"/>
              <a:gd name="T2" fmla="*/ 131 w 1215"/>
              <a:gd name="T3" fmla="*/ 298 h 959"/>
              <a:gd name="T4" fmla="*/ 129 w 1215"/>
              <a:gd name="T5" fmla="*/ 271 h 959"/>
              <a:gd name="T6" fmla="*/ 104 w 1215"/>
              <a:gd name="T7" fmla="*/ 277 h 959"/>
              <a:gd name="T8" fmla="*/ 76 w 1215"/>
              <a:gd name="T9" fmla="*/ 278 h 959"/>
              <a:gd name="T10" fmla="*/ 97 w 1215"/>
              <a:gd name="T11" fmla="*/ 254 h 959"/>
              <a:gd name="T12" fmla="*/ 153 w 1215"/>
              <a:gd name="T13" fmla="*/ 248 h 959"/>
              <a:gd name="T14" fmla="*/ 214 w 1215"/>
              <a:gd name="T15" fmla="*/ 216 h 959"/>
              <a:gd name="T16" fmla="*/ 304 w 1215"/>
              <a:gd name="T17" fmla="*/ 159 h 959"/>
              <a:gd name="T18" fmla="*/ 367 w 1215"/>
              <a:gd name="T19" fmla="*/ 120 h 959"/>
              <a:gd name="T20" fmla="*/ 342 w 1215"/>
              <a:gd name="T21" fmla="*/ 98 h 959"/>
              <a:gd name="T22" fmla="*/ 336 w 1215"/>
              <a:gd name="T23" fmla="*/ 66 h 959"/>
              <a:gd name="T24" fmla="*/ 358 w 1215"/>
              <a:gd name="T25" fmla="*/ 48 h 959"/>
              <a:gd name="T26" fmla="*/ 369 w 1215"/>
              <a:gd name="T27" fmla="*/ 20 h 959"/>
              <a:gd name="T28" fmla="*/ 393 w 1215"/>
              <a:gd name="T29" fmla="*/ 6 h 959"/>
              <a:gd name="T30" fmla="*/ 422 w 1215"/>
              <a:gd name="T31" fmla="*/ 0 h 959"/>
              <a:gd name="T32" fmla="*/ 448 w 1215"/>
              <a:gd name="T33" fmla="*/ 14 h 959"/>
              <a:gd name="T34" fmla="*/ 473 w 1215"/>
              <a:gd name="T35" fmla="*/ 36 h 959"/>
              <a:gd name="T36" fmla="*/ 519 w 1215"/>
              <a:gd name="T37" fmla="*/ 48 h 959"/>
              <a:gd name="T38" fmla="*/ 550 w 1215"/>
              <a:gd name="T39" fmla="*/ 68 h 959"/>
              <a:gd name="T40" fmla="*/ 506 w 1215"/>
              <a:gd name="T41" fmla="*/ 87 h 959"/>
              <a:gd name="T42" fmla="*/ 491 w 1215"/>
              <a:gd name="T43" fmla="*/ 128 h 959"/>
              <a:gd name="T44" fmla="*/ 489 w 1215"/>
              <a:gd name="T45" fmla="*/ 148 h 959"/>
              <a:gd name="T46" fmla="*/ 568 w 1215"/>
              <a:gd name="T47" fmla="*/ 172 h 959"/>
              <a:gd name="T48" fmla="*/ 629 w 1215"/>
              <a:gd name="T49" fmla="*/ 193 h 959"/>
              <a:gd name="T50" fmla="*/ 596 w 1215"/>
              <a:gd name="T51" fmla="*/ 235 h 959"/>
              <a:gd name="T52" fmla="*/ 616 w 1215"/>
              <a:gd name="T53" fmla="*/ 325 h 959"/>
              <a:gd name="T54" fmla="*/ 1000 w 1215"/>
              <a:gd name="T55" fmla="*/ 400 h 959"/>
              <a:gd name="T56" fmla="*/ 1058 w 1215"/>
              <a:gd name="T57" fmla="*/ 420 h 959"/>
              <a:gd name="T58" fmla="*/ 1116 w 1215"/>
              <a:gd name="T59" fmla="*/ 440 h 959"/>
              <a:gd name="T60" fmla="*/ 1173 w 1215"/>
              <a:gd name="T61" fmla="*/ 461 h 959"/>
              <a:gd name="T62" fmla="*/ 1213 w 1215"/>
              <a:gd name="T63" fmla="*/ 660 h 959"/>
              <a:gd name="T64" fmla="*/ 1172 w 1215"/>
              <a:gd name="T65" fmla="*/ 855 h 959"/>
              <a:gd name="T66" fmla="*/ 1071 w 1215"/>
              <a:gd name="T67" fmla="*/ 892 h 959"/>
              <a:gd name="T68" fmla="*/ 976 w 1215"/>
              <a:gd name="T69" fmla="*/ 930 h 959"/>
              <a:gd name="T70" fmla="*/ 913 w 1215"/>
              <a:gd name="T71" fmla="*/ 956 h 959"/>
              <a:gd name="T72" fmla="*/ 846 w 1215"/>
              <a:gd name="T73" fmla="*/ 888 h 959"/>
              <a:gd name="T74" fmla="*/ 716 w 1215"/>
              <a:gd name="T75" fmla="*/ 771 h 959"/>
              <a:gd name="T76" fmla="*/ 572 w 1215"/>
              <a:gd name="T77" fmla="*/ 681 h 959"/>
              <a:gd name="T78" fmla="*/ 419 w 1215"/>
              <a:gd name="T79" fmla="*/ 615 h 959"/>
              <a:gd name="T80" fmla="*/ 298 w 1215"/>
              <a:gd name="T81" fmla="*/ 580 h 959"/>
              <a:gd name="T82" fmla="*/ 212 w 1215"/>
              <a:gd name="T83" fmla="*/ 569 h 959"/>
              <a:gd name="T84" fmla="*/ 200 w 1215"/>
              <a:gd name="T85" fmla="*/ 393 h 959"/>
              <a:gd name="T86" fmla="*/ 269 w 1215"/>
              <a:gd name="T87" fmla="*/ 374 h 959"/>
              <a:gd name="T88" fmla="*/ 324 w 1215"/>
              <a:gd name="T89" fmla="*/ 346 h 959"/>
              <a:gd name="T90" fmla="*/ 296 w 1215"/>
              <a:gd name="T91" fmla="*/ 278 h 959"/>
              <a:gd name="T92" fmla="*/ 218 w 1215"/>
              <a:gd name="T93" fmla="*/ 276 h 959"/>
              <a:gd name="T94" fmla="*/ 158 w 1215"/>
              <a:gd name="T95" fmla="*/ 280 h 959"/>
              <a:gd name="T96" fmla="*/ 159 w 1215"/>
              <a:gd name="T97" fmla="*/ 306 h 959"/>
              <a:gd name="T98" fmla="*/ 143 w 1215"/>
              <a:gd name="T99" fmla="*/ 447 h 959"/>
              <a:gd name="T100" fmla="*/ 84 w 1215"/>
              <a:gd name="T101" fmla="*/ 439 h 959"/>
              <a:gd name="T102" fmla="*/ 0 w 1215"/>
              <a:gd name="T103" fmla="*/ 417 h 959"/>
              <a:gd name="T104" fmla="*/ 24 w 1215"/>
              <a:gd name="T105" fmla="*/ 346 h 959"/>
              <a:gd name="T106" fmla="*/ 45 w 1215"/>
              <a:gd name="T107" fmla="*/ 276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5" h="959">
                <a:moveTo>
                  <a:pt x="99" y="289"/>
                </a:moveTo>
                <a:lnTo>
                  <a:pt x="103" y="291"/>
                </a:lnTo>
                <a:lnTo>
                  <a:pt x="108" y="292"/>
                </a:lnTo>
                <a:lnTo>
                  <a:pt x="113" y="293"/>
                </a:lnTo>
                <a:lnTo>
                  <a:pt x="116" y="295"/>
                </a:lnTo>
                <a:lnTo>
                  <a:pt x="121" y="297"/>
                </a:lnTo>
                <a:lnTo>
                  <a:pt x="126" y="298"/>
                </a:lnTo>
                <a:lnTo>
                  <a:pt x="131" y="298"/>
                </a:lnTo>
                <a:lnTo>
                  <a:pt x="136" y="298"/>
                </a:lnTo>
                <a:lnTo>
                  <a:pt x="138" y="278"/>
                </a:lnTo>
                <a:lnTo>
                  <a:pt x="133" y="273"/>
                </a:lnTo>
                <a:lnTo>
                  <a:pt x="129" y="271"/>
                </a:lnTo>
                <a:lnTo>
                  <a:pt x="122" y="270"/>
                </a:lnTo>
                <a:lnTo>
                  <a:pt x="115" y="270"/>
                </a:lnTo>
                <a:lnTo>
                  <a:pt x="109" y="272"/>
                </a:lnTo>
                <a:lnTo>
                  <a:pt x="104" y="277"/>
                </a:lnTo>
                <a:lnTo>
                  <a:pt x="100" y="282"/>
                </a:lnTo>
                <a:lnTo>
                  <a:pt x="99" y="289"/>
                </a:lnTo>
                <a:lnTo>
                  <a:pt x="72" y="284"/>
                </a:lnTo>
                <a:lnTo>
                  <a:pt x="76" y="278"/>
                </a:lnTo>
                <a:lnTo>
                  <a:pt x="80" y="272"/>
                </a:lnTo>
                <a:lnTo>
                  <a:pt x="82" y="266"/>
                </a:lnTo>
                <a:lnTo>
                  <a:pt x="86" y="261"/>
                </a:lnTo>
                <a:lnTo>
                  <a:pt x="97" y="254"/>
                </a:lnTo>
                <a:lnTo>
                  <a:pt x="110" y="250"/>
                </a:lnTo>
                <a:lnTo>
                  <a:pt x="124" y="249"/>
                </a:lnTo>
                <a:lnTo>
                  <a:pt x="138" y="249"/>
                </a:lnTo>
                <a:lnTo>
                  <a:pt x="153" y="248"/>
                </a:lnTo>
                <a:lnTo>
                  <a:pt x="167" y="246"/>
                </a:lnTo>
                <a:lnTo>
                  <a:pt x="180" y="242"/>
                </a:lnTo>
                <a:lnTo>
                  <a:pt x="192" y="232"/>
                </a:lnTo>
                <a:lnTo>
                  <a:pt x="214" y="216"/>
                </a:lnTo>
                <a:lnTo>
                  <a:pt x="236" y="201"/>
                </a:lnTo>
                <a:lnTo>
                  <a:pt x="258" y="186"/>
                </a:lnTo>
                <a:lnTo>
                  <a:pt x="282" y="173"/>
                </a:lnTo>
                <a:lnTo>
                  <a:pt x="304" y="159"/>
                </a:lnTo>
                <a:lnTo>
                  <a:pt x="327" y="147"/>
                </a:lnTo>
                <a:lnTo>
                  <a:pt x="351" y="135"/>
                </a:lnTo>
                <a:lnTo>
                  <a:pt x="375" y="124"/>
                </a:lnTo>
                <a:lnTo>
                  <a:pt x="367" y="120"/>
                </a:lnTo>
                <a:lnTo>
                  <a:pt x="360" y="117"/>
                </a:lnTo>
                <a:lnTo>
                  <a:pt x="353" y="110"/>
                </a:lnTo>
                <a:lnTo>
                  <a:pt x="347" y="104"/>
                </a:lnTo>
                <a:lnTo>
                  <a:pt x="342" y="98"/>
                </a:lnTo>
                <a:lnTo>
                  <a:pt x="337" y="91"/>
                </a:lnTo>
                <a:lnTo>
                  <a:pt x="334" y="82"/>
                </a:lnTo>
                <a:lnTo>
                  <a:pt x="333" y="74"/>
                </a:lnTo>
                <a:lnTo>
                  <a:pt x="336" y="66"/>
                </a:lnTo>
                <a:lnTo>
                  <a:pt x="339" y="60"/>
                </a:lnTo>
                <a:lnTo>
                  <a:pt x="345" y="55"/>
                </a:lnTo>
                <a:lnTo>
                  <a:pt x="351" y="52"/>
                </a:lnTo>
                <a:lnTo>
                  <a:pt x="358" y="48"/>
                </a:lnTo>
                <a:lnTo>
                  <a:pt x="362" y="43"/>
                </a:lnTo>
                <a:lnTo>
                  <a:pt x="365" y="36"/>
                </a:lnTo>
                <a:lnTo>
                  <a:pt x="365" y="27"/>
                </a:lnTo>
                <a:lnTo>
                  <a:pt x="369" y="20"/>
                </a:lnTo>
                <a:lnTo>
                  <a:pt x="373" y="15"/>
                </a:lnTo>
                <a:lnTo>
                  <a:pt x="380" y="11"/>
                </a:lnTo>
                <a:lnTo>
                  <a:pt x="386" y="9"/>
                </a:lnTo>
                <a:lnTo>
                  <a:pt x="393" y="6"/>
                </a:lnTo>
                <a:lnTo>
                  <a:pt x="400" y="5"/>
                </a:lnTo>
                <a:lnTo>
                  <a:pt x="408" y="3"/>
                </a:lnTo>
                <a:lnTo>
                  <a:pt x="414" y="0"/>
                </a:lnTo>
                <a:lnTo>
                  <a:pt x="422" y="0"/>
                </a:lnTo>
                <a:lnTo>
                  <a:pt x="430" y="1"/>
                </a:lnTo>
                <a:lnTo>
                  <a:pt x="436" y="4"/>
                </a:lnTo>
                <a:lnTo>
                  <a:pt x="443" y="9"/>
                </a:lnTo>
                <a:lnTo>
                  <a:pt x="448" y="14"/>
                </a:lnTo>
                <a:lnTo>
                  <a:pt x="453" y="20"/>
                </a:lnTo>
                <a:lnTo>
                  <a:pt x="458" y="26"/>
                </a:lnTo>
                <a:lnTo>
                  <a:pt x="462" y="33"/>
                </a:lnTo>
                <a:lnTo>
                  <a:pt x="473" y="36"/>
                </a:lnTo>
                <a:lnTo>
                  <a:pt x="485" y="39"/>
                </a:lnTo>
                <a:lnTo>
                  <a:pt x="496" y="42"/>
                </a:lnTo>
                <a:lnTo>
                  <a:pt x="508" y="44"/>
                </a:lnTo>
                <a:lnTo>
                  <a:pt x="519" y="48"/>
                </a:lnTo>
                <a:lnTo>
                  <a:pt x="531" y="50"/>
                </a:lnTo>
                <a:lnTo>
                  <a:pt x="542" y="54"/>
                </a:lnTo>
                <a:lnTo>
                  <a:pt x="555" y="57"/>
                </a:lnTo>
                <a:lnTo>
                  <a:pt x="550" y="68"/>
                </a:lnTo>
                <a:lnTo>
                  <a:pt x="541" y="75"/>
                </a:lnTo>
                <a:lnTo>
                  <a:pt x="529" y="80"/>
                </a:lnTo>
                <a:lnTo>
                  <a:pt x="517" y="84"/>
                </a:lnTo>
                <a:lnTo>
                  <a:pt x="506" y="87"/>
                </a:lnTo>
                <a:lnTo>
                  <a:pt x="497" y="95"/>
                </a:lnTo>
                <a:lnTo>
                  <a:pt x="493" y="106"/>
                </a:lnTo>
                <a:lnTo>
                  <a:pt x="497" y="122"/>
                </a:lnTo>
                <a:lnTo>
                  <a:pt x="491" y="128"/>
                </a:lnTo>
                <a:lnTo>
                  <a:pt x="485" y="133"/>
                </a:lnTo>
                <a:lnTo>
                  <a:pt x="478" y="136"/>
                </a:lnTo>
                <a:lnTo>
                  <a:pt x="470" y="137"/>
                </a:lnTo>
                <a:lnTo>
                  <a:pt x="489" y="148"/>
                </a:lnTo>
                <a:lnTo>
                  <a:pt x="507" y="157"/>
                </a:lnTo>
                <a:lnTo>
                  <a:pt x="527" y="163"/>
                </a:lnTo>
                <a:lnTo>
                  <a:pt x="547" y="168"/>
                </a:lnTo>
                <a:lnTo>
                  <a:pt x="568" y="172"/>
                </a:lnTo>
                <a:lnTo>
                  <a:pt x="589" y="175"/>
                </a:lnTo>
                <a:lnTo>
                  <a:pt x="611" y="179"/>
                </a:lnTo>
                <a:lnTo>
                  <a:pt x="632" y="182"/>
                </a:lnTo>
                <a:lnTo>
                  <a:pt x="629" y="193"/>
                </a:lnTo>
                <a:lnTo>
                  <a:pt x="623" y="204"/>
                </a:lnTo>
                <a:lnTo>
                  <a:pt x="615" y="215"/>
                </a:lnTo>
                <a:lnTo>
                  <a:pt x="606" y="224"/>
                </a:lnTo>
                <a:lnTo>
                  <a:pt x="596" y="235"/>
                </a:lnTo>
                <a:lnTo>
                  <a:pt x="587" y="245"/>
                </a:lnTo>
                <a:lnTo>
                  <a:pt x="578" y="256"/>
                </a:lnTo>
                <a:lnTo>
                  <a:pt x="572" y="267"/>
                </a:lnTo>
                <a:lnTo>
                  <a:pt x="616" y="325"/>
                </a:lnTo>
                <a:lnTo>
                  <a:pt x="735" y="330"/>
                </a:lnTo>
                <a:lnTo>
                  <a:pt x="972" y="388"/>
                </a:lnTo>
                <a:lnTo>
                  <a:pt x="987" y="395"/>
                </a:lnTo>
                <a:lnTo>
                  <a:pt x="1000" y="400"/>
                </a:lnTo>
                <a:lnTo>
                  <a:pt x="1015" y="406"/>
                </a:lnTo>
                <a:lnTo>
                  <a:pt x="1030" y="411"/>
                </a:lnTo>
                <a:lnTo>
                  <a:pt x="1044" y="415"/>
                </a:lnTo>
                <a:lnTo>
                  <a:pt x="1058" y="420"/>
                </a:lnTo>
                <a:lnTo>
                  <a:pt x="1073" y="425"/>
                </a:lnTo>
                <a:lnTo>
                  <a:pt x="1087" y="430"/>
                </a:lnTo>
                <a:lnTo>
                  <a:pt x="1102" y="435"/>
                </a:lnTo>
                <a:lnTo>
                  <a:pt x="1116" y="440"/>
                </a:lnTo>
                <a:lnTo>
                  <a:pt x="1130" y="445"/>
                </a:lnTo>
                <a:lnTo>
                  <a:pt x="1145" y="450"/>
                </a:lnTo>
                <a:lnTo>
                  <a:pt x="1158" y="455"/>
                </a:lnTo>
                <a:lnTo>
                  <a:pt x="1173" y="461"/>
                </a:lnTo>
                <a:lnTo>
                  <a:pt x="1188" y="467"/>
                </a:lnTo>
                <a:lnTo>
                  <a:pt x="1201" y="473"/>
                </a:lnTo>
                <a:lnTo>
                  <a:pt x="1210" y="533"/>
                </a:lnTo>
                <a:lnTo>
                  <a:pt x="1213" y="660"/>
                </a:lnTo>
                <a:lnTo>
                  <a:pt x="1215" y="787"/>
                </a:lnTo>
                <a:lnTo>
                  <a:pt x="1215" y="843"/>
                </a:lnTo>
                <a:lnTo>
                  <a:pt x="1194" y="849"/>
                </a:lnTo>
                <a:lnTo>
                  <a:pt x="1172" y="855"/>
                </a:lnTo>
                <a:lnTo>
                  <a:pt x="1147" y="864"/>
                </a:lnTo>
                <a:lnTo>
                  <a:pt x="1123" y="872"/>
                </a:lnTo>
                <a:lnTo>
                  <a:pt x="1097" y="882"/>
                </a:lnTo>
                <a:lnTo>
                  <a:pt x="1071" y="892"/>
                </a:lnTo>
                <a:lnTo>
                  <a:pt x="1046" y="902"/>
                </a:lnTo>
                <a:lnTo>
                  <a:pt x="1021" y="911"/>
                </a:lnTo>
                <a:lnTo>
                  <a:pt x="998" y="920"/>
                </a:lnTo>
                <a:lnTo>
                  <a:pt x="976" y="930"/>
                </a:lnTo>
                <a:lnTo>
                  <a:pt x="956" y="937"/>
                </a:lnTo>
                <a:lnTo>
                  <a:pt x="939" y="945"/>
                </a:lnTo>
                <a:lnTo>
                  <a:pt x="924" y="951"/>
                </a:lnTo>
                <a:lnTo>
                  <a:pt x="913" y="956"/>
                </a:lnTo>
                <a:lnTo>
                  <a:pt x="907" y="958"/>
                </a:lnTo>
                <a:lnTo>
                  <a:pt x="905" y="959"/>
                </a:lnTo>
                <a:lnTo>
                  <a:pt x="876" y="922"/>
                </a:lnTo>
                <a:lnTo>
                  <a:pt x="846" y="888"/>
                </a:lnTo>
                <a:lnTo>
                  <a:pt x="816" y="855"/>
                </a:lnTo>
                <a:lnTo>
                  <a:pt x="782" y="826"/>
                </a:lnTo>
                <a:lnTo>
                  <a:pt x="749" y="796"/>
                </a:lnTo>
                <a:lnTo>
                  <a:pt x="716" y="771"/>
                </a:lnTo>
                <a:lnTo>
                  <a:pt x="681" y="745"/>
                </a:lnTo>
                <a:lnTo>
                  <a:pt x="645" y="723"/>
                </a:lnTo>
                <a:lnTo>
                  <a:pt x="610" y="701"/>
                </a:lnTo>
                <a:lnTo>
                  <a:pt x="572" y="681"/>
                </a:lnTo>
                <a:lnTo>
                  <a:pt x="535" y="663"/>
                </a:lnTo>
                <a:lnTo>
                  <a:pt x="497" y="646"/>
                </a:lnTo>
                <a:lnTo>
                  <a:pt x="458" y="630"/>
                </a:lnTo>
                <a:lnTo>
                  <a:pt x="419" y="615"/>
                </a:lnTo>
                <a:lnTo>
                  <a:pt x="380" y="602"/>
                </a:lnTo>
                <a:lnTo>
                  <a:pt x="340" y="589"/>
                </a:lnTo>
                <a:lnTo>
                  <a:pt x="320" y="584"/>
                </a:lnTo>
                <a:lnTo>
                  <a:pt x="298" y="580"/>
                </a:lnTo>
                <a:lnTo>
                  <a:pt x="277" y="576"/>
                </a:lnTo>
                <a:lnTo>
                  <a:pt x="256" y="572"/>
                </a:lnTo>
                <a:lnTo>
                  <a:pt x="234" y="570"/>
                </a:lnTo>
                <a:lnTo>
                  <a:pt x="212" y="569"/>
                </a:lnTo>
                <a:lnTo>
                  <a:pt x="189" y="569"/>
                </a:lnTo>
                <a:lnTo>
                  <a:pt x="165" y="570"/>
                </a:lnTo>
                <a:lnTo>
                  <a:pt x="184" y="400"/>
                </a:lnTo>
                <a:lnTo>
                  <a:pt x="200" y="393"/>
                </a:lnTo>
                <a:lnTo>
                  <a:pt x="217" y="387"/>
                </a:lnTo>
                <a:lnTo>
                  <a:pt x="234" y="382"/>
                </a:lnTo>
                <a:lnTo>
                  <a:pt x="252" y="377"/>
                </a:lnTo>
                <a:lnTo>
                  <a:pt x="269" y="374"/>
                </a:lnTo>
                <a:lnTo>
                  <a:pt x="289" y="371"/>
                </a:lnTo>
                <a:lnTo>
                  <a:pt x="307" y="369"/>
                </a:lnTo>
                <a:lnTo>
                  <a:pt x="327" y="368"/>
                </a:lnTo>
                <a:lnTo>
                  <a:pt x="324" y="346"/>
                </a:lnTo>
                <a:lnTo>
                  <a:pt x="323" y="322"/>
                </a:lnTo>
                <a:lnTo>
                  <a:pt x="321" y="298"/>
                </a:lnTo>
                <a:lnTo>
                  <a:pt x="316" y="276"/>
                </a:lnTo>
                <a:lnTo>
                  <a:pt x="296" y="278"/>
                </a:lnTo>
                <a:lnTo>
                  <a:pt x="277" y="278"/>
                </a:lnTo>
                <a:lnTo>
                  <a:pt x="257" y="278"/>
                </a:lnTo>
                <a:lnTo>
                  <a:pt x="238" y="277"/>
                </a:lnTo>
                <a:lnTo>
                  <a:pt x="218" y="276"/>
                </a:lnTo>
                <a:lnTo>
                  <a:pt x="200" y="275"/>
                </a:lnTo>
                <a:lnTo>
                  <a:pt x="181" y="273"/>
                </a:lnTo>
                <a:lnTo>
                  <a:pt x="163" y="273"/>
                </a:lnTo>
                <a:lnTo>
                  <a:pt x="158" y="280"/>
                </a:lnTo>
                <a:lnTo>
                  <a:pt x="157" y="287"/>
                </a:lnTo>
                <a:lnTo>
                  <a:pt x="157" y="295"/>
                </a:lnTo>
                <a:lnTo>
                  <a:pt x="153" y="303"/>
                </a:lnTo>
                <a:lnTo>
                  <a:pt x="159" y="306"/>
                </a:lnTo>
                <a:lnTo>
                  <a:pt x="168" y="310"/>
                </a:lnTo>
                <a:lnTo>
                  <a:pt x="176" y="314"/>
                </a:lnTo>
                <a:lnTo>
                  <a:pt x="185" y="314"/>
                </a:lnTo>
                <a:lnTo>
                  <a:pt x="143" y="447"/>
                </a:lnTo>
                <a:lnTo>
                  <a:pt x="132" y="449"/>
                </a:lnTo>
                <a:lnTo>
                  <a:pt x="119" y="446"/>
                </a:lnTo>
                <a:lnTo>
                  <a:pt x="103" y="444"/>
                </a:lnTo>
                <a:lnTo>
                  <a:pt x="84" y="439"/>
                </a:lnTo>
                <a:lnTo>
                  <a:pt x="65" y="434"/>
                </a:lnTo>
                <a:lnTo>
                  <a:pt x="44" y="429"/>
                </a:lnTo>
                <a:lnTo>
                  <a:pt x="23" y="423"/>
                </a:lnTo>
                <a:lnTo>
                  <a:pt x="0" y="417"/>
                </a:lnTo>
                <a:lnTo>
                  <a:pt x="6" y="400"/>
                </a:lnTo>
                <a:lnTo>
                  <a:pt x="12" y="382"/>
                </a:lnTo>
                <a:lnTo>
                  <a:pt x="18" y="364"/>
                </a:lnTo>
                <a:lnTo>
                  <a:pt x="24" y="346"/>
                </a:lnTo>
                <a:lnTo>
                  <a:pt x="29" y="328"/>
                </a:lnTo>
                <a:lnTo>
                  <a:pt x="36" y="310"/>
                </a:lnTo>
                <a:lnTo>
                  <a:pt x="40" y="293"/>
                </a:lnTo>
                <a:lnTo>
                  <a:pt x="45" y="276"/>
                </a:lnTo>
                <a:lnTo>
                  <a:pt x="72" y="284"/>
                </a:lnTo>
                <a:lnTo>
                  <a:pt x="99" y="2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29">
            <a:extLst>
              <a:ext uri="{FF2B5EF4-FFF2-40B4-BE49-F238E27FC236}">
                <a16:creationId xmlns:a16="http://schemas.microsoft.com/office/drawing/2014/main" id="{5931078E-61C5-4B61-8058-DB84D24078EA}"/>
              </a:ext>
            </a:extLst>
          </p:cNvPr>
          <p:cNvSpPr>
            <a:spLocks/>
          </p:cNvSpPr>
          <p:nvPr/>
        </p:nvSpPr>
        <p:spPr bwMode="auto">
          <a:xfrm flipH="1" flipV="1">
            <a:off x="3227706" y="2413000"/>
            <a:ext cx="45719" cy="277813"/>
          </a:xfrm>
          <a:custGeom>
            <a:avLst/>
            <a:gdLst>
              <a:gd name="T0" fmla="*/ 99 w 155"/>
              <a:gd name="T1" fmla="*/ 34 h 99"/>
              <a:gd name="T2" fmla="*/ 155 w 155"/>
              <a:gd name="T3" fmla="*/ 45 h 99"/>
              <a:gd name="T4" fmla="*/ 149 w 155"/>
              <a:gd name="T5" fmla="*/ 44 h 99"/>
              <a:gd name="T6" fmla="*/ 143 w 155"/>
              <a:gd name="T7" fmla="*/ 45 h 99"/>
              <a:gd name="T8" fmla="*/ 137 w 155"/>
              <a:gd name="T9" fmla="*/ 48 h 99"/>
              <a:gd name="T10" fmla="*/ 131 w 155"/>
              <a:gd name="T11" fmla="*/ 51 h 99"/>
              <a:gd name="T12" fmla="*/ 126 w 155"/>
              <a:gd name="T13" fmla="*/ 56 h 99"/>
              <a:gd name="T14" fmla="*/ 121 w 155"/>
              <a:gd name="T15" fmla="*/ 61 h 99"/>
              <a:gd name="T16" fmla="*/ 117 w 155"/>
              <a:gd name="T17" fmla="*/ 67 h 99"/>
              <a:gd name="T18" fmla="*/ 115 w 155"/>
              <a:gd name="T19" fmla="*/ 72 h 99"/>
              <a:gd name="T20" fmla="*/ 116 w 155"/>
              <a:gd name="T21" fmla="*/ 79 h 99"/>
              <a:gd name="T22" fmla="*/ 121 w 155"/>
              <a:gd name="T23" fmla="*/ 84 h 99"/>
              <a:gd name="T24" fmla="*/ 122 w 155"/>
              <a:gd name="T25" fmla="*/ 90 h 99"/>
              <a:gd name="T26" fmla="*/ 117 w 155"/>
              <a:gd name="T27" fmla="*/ 97 h 99"/>
              <a:gd name="T28" fmla="*/ 107 w 155"/>
              <a:gd name="T29" fmla="*/ 99 h 99"/>
              <a:gd name="T30" fmla="*/ 99 w 155"/>
              <a:gd name="T31" fmla="*/ 99 h 99"/>
              <a:gd name="T32" fmla="*/ 89 w 155"/>
              <a:gd name="T33" fmla="*/ 99 h 99"/>
              <a:gd name="T34" fmla="*/ 79 w 155"/>
              <a:gd name="T35" fmla="*/ 98 h 99"/>
              <a:gd name="T36" fmla="*/ 71 w 155"/>
              <a:gd name="T37" fmla="*/ 97 h 99"/>
              <a:gd name="T38" fmla="*/ 61 w 155"/>
              <a:gd name="T39" fmla="*/ 95 h 99"/>
              <a:gd name="T40" fmla="*/ 52 w 155"/>
              <a:gd name="T41" fmla="*/ 97 h 99"/>
              <a:gd name="T42" fmla="*/ 44 w 155"/>
              <a:gd name="T43" fmla="*/ 99 h 99"/>
              <a:gd name="T44" fmla="*/ 38 w 155"/>
              <a:gd name="T45" fmla="*/ 93 h 99"/>
              <a:gd name="T46" fmla="*/ 30 w 155"/>
              <a:gd name="T47" fmla="*/ 88 h 99"/>
              <a:gd name="T48" fmla="*/ 22 w 155"/>
              <a:gd name="T49" fmla="*/ 83 h 99"/>
              <a:gd name="T50" fmla="*/ 13 w 155"/>
              <a:gd name="T51" fmla="*/ 79 h 99"/>
              <a:gd name="T52" fmla="*/ 6 w 155"/>
              <a:gd name="T53" fmla="*/ 75 h 99"/>
              <a:gd name="T54" fmla="*/ 1 w 155"/>
              <a:gd name="T55" fmla="*/ 68 h 99"/>
              <a:gd name="T56" fmla="*/ 0 w 155"/>
              <a:gd name="T57" fmla="*/ 61 h 99"/>
              <a:gd name="T58" fmla="*/ 2 w 155"/>
              <a:gd name="T59" fmla="*/ 50 h 99"/>
              <a:gd name="T60" fmla="*/ 18 w 155"/>
              <a:gd name="T61" fmla="*/ 51 h 99"/>
              <a:gd name="T62" fmla="*/ 25 w 155"/>
              <a:gd name="T63" fmla="*/ 46 h 99"/>
              <a:gd name="T64" fmla="*/ 28 w 155"/>
              <a:gd name="T65" fmla="*/ 39 h 99"/>
              <a:gd name="T66" fmla="*/ 26 w 155"/>
              <a:gd name="T67" fmla="*/ 28 h 99"/>
              <a:gd name="T68" fmla="*/ 26 w 155"/>
              <a:gd name="T69" fmla="*/ 18 h 99"/>
              <a:gd name="T70" fmla="*/ 28 w 155"/>
              <a:gd name="T71" fmla="*/ 10 h 99"/>
              <a:gd name="T72" fmla="*/ 35 w 155"/>
              <a:gd name="T73" fmla="*/ 4 h 99"/>
              <a:gd name="T74" fmla="*/ 50 w 155"/>
              <a:gd name="T75" fmla="*/ 2 h 99"/>
              <a:gd name="T76" fmla="*/ 60 w 155"/>
              <a:gd name="T77" fmla="*/ 0 h 99"/>
              <a:gd name="T78" fmla="*/ 67 w 155"/>
              <a:gd name="T79" fmla="*/ 1 h 99"/>
              <a:gd name="T80" fmla="*/ 73 w 155"/>
              <a:gd name="T81" fmla="*/ 6 h 99"/>
              <a:gd name="T82" fmla="*/ 77 w 155"/>
              <a:gd name="T83" fmla="*/ 11 h 99"/>
              <a:gd name="T84" fmla="*/ 80 w 155"/>
              <a:gd name="T85" fmla="*/ 18 h 99"/>
              <a:gd name="T86" fmla="*/ 85 w 155"/>
              <a:gd name="T87" fmla="*/ 24 h 99"/>
              <a:gd name="T88" fmla="*/ 91 w 155"/>
              <a:gd name="T89" fmla="*/ 30 h 99"/>
              <a:gd name="T90" fmla="*/ 99 w 155"/>
              <a:gd name="T91"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99">
                <a:moveTo>
                  <a:pt x="99" y="34"/>
                </a:moveTo>
                <a:lnTo>
                  <a:pt x="155" y="45"/>
                </a:lnTo>
                <a:lnTo>
                  <a:pt x="149" y="44"/>
                </a:lnTo>
                <a:lnTo>
                  <a:pt x="143" y="45"/>
                </a:lnTo>
                <a:lnTo>
                  <a:pt x="137" y="48"/>
                </a:lnTo>
                <a:lnTo>
                  <a:pt x="131" y="51"/>
                </a:lnTo>
                <a:lnTo>
                  <a:pt x="126" y="56"/>
                </a:lnTo>
                <a:lnTo>
                  <a:pt x="121" y="61"/>
                </a:lnTo>
                <a:lnTo>
                  <a:pt x="117" y="67"/>
                </a:lnTo>
                <a:lnTo>
                  <a:pt x="115" y="72"/>
                </a:lnTo>
                <a:lnTo>
                  <a:pt x="116" y="79"/>
                </a:lnTo>
                <a:lnTo>
                  <a:pt x="121" y="84"/>
                </a:lnTo>
                <a:lnTo>
                  <a:pt x="122" y="90"/>
                </a:lnTo>
                <a:lnTo>
                  <a:pt x="117" y="97"/>
                </a:lnTo>
                <a:lnTo>
                  <a:pt x="107" y="99"/>
                </a:lnTo>
                <a:lnTo>
                  <a:pt x="99" y="99"/>
                </a:lnTo>
                <a:lnTo>
                  <a:pt x="89" y="99"/>
                </a:lnTo>
                <a:lnTo>
                  <a:pt x="79" y="98"/>
                </a:lnTo>
                <a:lnTo>
                  <a:pt x="71" y="97"/>
                </a:lnTo>
                <a:lnTo>
                  <a:pt x="61" y="95"/>
                </a:lnTo>
                <a:lnTo>
                  <a:pt x="52" y="97"/>
                </a:lnTo>
                <a:lnTo>
                  <a:pt x="44" y="99"/>
                </a:lnTo>
                <a:lnTo>
                  <a:pt x="38" y="93"/>
                </a:lnTo>
                <a:lnTo>
                  <a:pt x="30" y="88"/>
                </a:lnTo>
                <a:lnTo>
                  <a:pt x="22" y="83"/>
                </a:lnTo>
                <a:lnTo>
                  <a:pt x="13" y="79"/>
                </a:lnTo>
                <a:lnTo>
                  <a:pt x="6" y="75"/>
                </a:lnTo>
                <a:lnTo>
                  <a:pt x="1" y="68"/>
                </a:lnTo>
                <a:lnTo>
                  <a:pt x="0" y="61"/>
                </a:lnTo>
                <a:lnTo>
                  <a:pt x="2" y="50"/>
                </a:lnTo>
                <a:lnTo>
                  <a:pt x="18" y="51"/>
                </a:lnTo>
                <a:lnTo>
                  <a:pt x="25" y="46"/>
                </a:lnTo>
                <a:lnTo>
                  <a:pt x="28" y="39"/>
                </a:lnTo>
                <a:lnTo>
                  <a:pt x="26" y="28"/>
                </a:lnTo>
                <a:lnTo>
                  <a:pt x="26" y="18"/>
                </a:lnTo>
                <a:lnTo>
                  <a:pt x="28" y="10"/>
                </a:lnTo>
                <a:lnTo>
                  <a:pt x="35" y="4"/>
                </a:lnTo>
                <a:lnTo>
                  <a:pt x="50" y="2"/>
                </a:lnTo>
                <a:lnTo>
                  <a:pt x="60" y="0"/>
                </a:lnTo>
                <a:lnTo>
                  <a:pt x="67" y="1"/>
                </a:lnTo>
                <a:lnTo>
                  <a:pt x="73" y="6"/>
                </a:lnTo>
                <a:lnTo>
                  <a:pt x="77" y="11"/>
                </a:lnTo>
                <a:lnTo>
                  <a:pt x="80" y="18"/>
                </a:lnTo>
                <a:lnTo>
                  <a:pt x="85" y="24"/>
                </a:lnTo>
                <a:lnTo>
                  <a:pt x="91" y="30"/>
                </a:lnTo>
                <a:lnTo>
                  <a:pt x="99"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0" name="Freeform 30">
            <a:extLst>
              <a:ext uri="{FF2B5EF4-FFF2-40B4-BE49-F238E27FC236}">
                <a16:creationId xmlns:a16="http://schemas.microsoft.com/office/drawing/2014/main" id="{6A7AFFD0-FC05-42EF-BFE6-6E0B584B6977}"/>
              </a:ext>
            </a:extLst>
          </p:cNvPr>
          <p:cNvSpPr>
            <a:spLocks/>
          </p:cNvSpPr>
          <p:nvPr/>
        </p:nvSpPr>
        <p:spPr bwMode="auto">
          <a:xfrm>
            <a:off x="1265237" y="1802771"/>
            <a:ext cx="649288" cy="398462"/>
          </a:xfrm>
          <a:custGeom>
            <a:avLst/>
            <a:gdLst>
              <a:gd name="T0" fmla="*/ 392 w 409"/>
              <a:gd name="T1" fmla="*/ 64 h 251"/>
              <a:gd name="T2" fmla="*/ 382 w 409"/>
              <a:gd name="T3" fmla="*/ 77 h 251"/>
              <a:gd name="T4" fmla="*/ 371 w 409"/>
              <a:gd name="T5" fmla="*/ 90 h 251"/>
              <a:gd name="T6" fmla="*/ 360 w 409"/>
              <a:gd name="T7" fmla="*/ 102 h 251"/>
              <a:gd name="T8" fmla="*/ 348 w 409"/>
              <a:gd name="T9" fmla="*/ 98 h 251"/>
              <a:gd name="T10" fmla="*/ 332 w 409"/>
              <a:gd name="T11" fmla="*/ 78 h 251"/>
              <a:gd name="T12" fmla="*/ 319 w 409"/>
              <a:gd name="T13" fmla="*/ 81 h 251"/>
              <a:gd name="T14" fmla="*/ 322 w 409"/>
              <a:gd name="T15" fmla="*/ 97 h 251"/>
              <a:gd name="T16" fmla="*/ 335 w 409"/>
              <a:gd name="T17" fmla="*/ 113 h 251"/>
              <a:gd name="T18" fmla="*/ 344 w 409"/>
              <a:gd name="T19" fmla="*/ 129 h 251"/>
              <a:gd name="T20" fmla="*/ 358 w 409"/>
              <a:gd name="T21" fmla="*/ 150 h 251"/>
              <a:gd name="T22" fmla="*/ 381 w 409"/>
              <a:gd name="T23" fmla="*/ 175 h 251"/>
              <a:gd name="T24" fmla="*/ 399 w 409"/>
              <a:gd name="T25" fmla="*/ 205 h 251"/>
              <a:gd name="T26" fmla="*/ 409 w 409"/>
              <a:gd name="T27" fmla="*/ 235 h 251"/>
              <a:gd name="T28" fmla="*/ 393 w 409"/>
              <a:gd name="T29" fmla="*/ 247 h 251"/>
              <a:gd name="T30" fmla="*/ 361 w 409"/>
              <a:gd name="T31" fmla="*/ 243 h 251"/>
              <a:gd name="T32" fmla="*/ 330 w 409"/>
              <a:gd name="T33" fmla="*/ 238 h 251"/>
              <a:gd name="T34" fmla="*/ 297 w 409"/>
              <a:gd name="T35" fmla="*/ 234 h 251"/>
              <a:gd name="T36" fmla="*/ 264 w 409"/>
              <a:gd name="T37" fmla="*/ 232 h 251"/>
              <a:gd name="T38" fmla="*/ 230 w 409"/>
              <a:gd name="T39" fmla="*/ 228 h 251"/>
              <a:gd name="T40" fmla="*/ 197 w 409"/>
              <a:gd name="T41" fmla="*/ 225 h 251"/>
              <a:gd name="T42" fmla="*/ 164 w 409"/>
              <a:gd name="T43" fmla="*/ 222 h 251"/>
              <a:gd name="T44" fmla="*/ 131 w 409"/>
              <a:gd name="T45" fmla="*/ 135 h 251"/>
              <a:gd name="T46" fmla="*/ 158 w 409"/>
              <a:gd name="T47" fmla="*/ 127 h 251"/>
              <a:gd name="T48" fmla="*/ 183 w 409"/>
              <a:gd name="T49" fmla="*/ 114 h 251"/>
              <a:gd name="T50" fmla="*/ 206 w 409"/>
              <a:gd name="T51" fmla="*/ 101 h 251"/>
              <a:gd name="T52" fmla="*/ 229 w 409"/>
              <a:gd name="T53" fmla="*/ 91 h 251"/>
              <a:gd name="T54" fmla="*/ 229 w 409"/>
              <a:gd name="T55" fmla="*/ 80 h 251"/>
              <a:gd name="T56" fmla="*/ 224 w 409"/>
              <a:gd name="T57" fmla="*/ 70 h 251"/>
              <a:gd name="T58" fmla="*/ 200 w 409"/>
              <a:gd name="T59" fmla="*/ 85 h 251"/>
              <a:gd name="T60" fmla="*/ 174 w 409"/>
              <a:gd name="T61" fmla="*/ 97 h 251"/>
              <a:gd name="T62" fmla="*/ 146 w 409"/>
              <a:gd name="T63" fmla="*/ 105 h 251"/>
              <a:gd name="T64" fmla="*/ 118 w 409"/>
              <a:gd name="T65" fmla="*/ 112 h 251"/>
              <a:gd name="T66" fmla="*/ 88 w 409"/>
              <a:gd name="T67" fmla="*/ 114 h 251"/>
              <a:gd name="T68" fmla="*/ 59 w 409"/>
              <a:gd name="T69" fmla="*/ 115 h 251"/>
              <a:gd name="T70" fmla="*/ 30 w 409"/>
              <a:gd name="T71" fmla="*/ 114 h 251"/>
              <a:gd name="T72" fmla="*/ 0 w 409"/>
              <a:gd name="T73" fmla="*/ 110 h 251"/>
              <a:gd name="T74" fmla="*/ 36 w 409"/>
              <a:gd name="T75" fmla="*/ 86 h 251"/>
              <a:gd name="T76" fmla="*/ 73 w 409"/>
              <a:gd name="T77" fmla="*/ 60 h 251"/>
              <a:gd name="T78" fmla="*/ 110 w 409"/>
              <a:gd name="T79" fmla="*/ 37 h 251"/>
              <a:gd name="T80" fmla="*/ 151 w 409"/>
              <a:gd name="T81" fmla="*/ 18 h 251"/>
              <a:gd name="T82" fmla="*/ 168 w 409"/>
              <a:gd name="T83" fmla="*/ 7 h 251"/>
              <a:gd name="T84" fmla="*/ 189 w 409"/>
              <a:gd name="T85" fmla="*/ 1 h 251"/>
              <a:gd name="T86" fmla="*/ 211 w 409"/>
              <a:gd name="T87" fmla="*/ 1 h 251"/>
              <a:gd name="T88" fmla="*/ 232 w 409"/>
              <a:gd name="T89" fmla="*/ 7 h 251"/>
              <a:gd name="T90" fmla="*/ 270 w 409"/>
              <a:gd name="T91" fmla="*/ 26 h 251"/>
              <a:gd name="T92" fmla="*/ 310 w 409"/>
              <a:gd name="T93" fmla="*/ 41 h 251"/>
              <a:gd name="T94" fmla="*/ 353 w 409"/>
              <a:gd name="T95" fmla="*/ 50 h 251"/>
              <a:gd name="T96" fmla="*/ 396 w 409"/>
              <a:gd name="T97" fmla="*/ 5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9" h="251">
                <a:moveTo>
                  <a:pt x="396" y="56"/>
                </a:moveTo>
                <a:lnTo>
                  <a:pt x="392" y="64"/>
                </a:lnTo>
                <a:lnTo>
                  <a:pt x="387" y="70"/>
                </a:lnTo>
                <a:lnTo>
                  <a:pt x="382" y="77"/>
                </a:lnTo>
                <a:lnTo>
                  <a:pt x="377" y="83"/>
                </a:lnTo>
                <a:lnTo>
                  <a:pt x="371" y="90"/>
                </a:lnTo>
                <a:lnTo>
                  <a:pt x="365" y="96"/>
                </a:lnTo>
                <a:lnTo>
                  <a:pt x="360" y="102"/>
                </a:lnTo>
                <a:lnTo>
                  <a:pt x="355" y="108"/>
                </a:lnTo>
                <a:lnTo>
                  <a:pt x="348" y="98"/>
                </a:lnTo>
                <a:lnTo>
                  <a:pt x="341" y="87"/>
                </a:lnTo>
                <a:lnTo>
                  <a:pt x="332" y="78"/>
                </a:lnTo>
                <a:lnTo>
                  <a:pt x="321" y="72"/>
                </a:lnTo>
                <a:lnTo>
                  <a:pt x="319" y="81"/>
                </a:lnTo>
                <a:lnTo>
                  <a:pt x="319" y="90"/>
                </a:lnTo>
                <a:lnTo>
                  <a:pt x="322" y="97"/>
                </a:lnTo>
                <a:lnTo>
                  <a:pt x="328" y="104"/>
                </a:lnTo>
                <a:lnTo>
                  <a:pt x="335" y="113"/>
                </a:lnTo>
                <a:lnTo>
                  <a:pt x="339" y="120"/>
                </a:lnTo>
                <a:lnTo>
                  <a:pt x="344" y="129"/>
                </a:lnTo>
                <a:lnTo>
                  <a:pt x="346" y="137"/>
                </a:lnTo>
                <a:lnTo>
                  <a:pt x="358" y="150"/>
                </a:lnTo>
                <a:lnTo>
                  <a:pt x="370" y="162"/>
                </a:lnTo>
                <a:lnTo>
                  <a:pt x="381" y="175"/>
                </a:lnTo>
                <a:lnTo>
                  <a:pt x="391" y="190"/>
                </a:lnTo>
                <a:lnTo>
                  <a:pt x="399" y="205"/>
                </a:lnTo>
                <a:lnTo>
                  <a:pt x="406" y="219"/>
                </a:lnTo>
                <a:lnTo>
                  <a:pt x="409" y="235"/>
                </a:lnTo>
                <a:lnTo>
                  <a:pt x="409" y="251"/>
                </a:lnTo>
                <a:lnTo>
                  <a:pt x="393" y="247"/>
                </a:lnTo>
                <a:lnTo>
                  <a:pt x="377" y="245"/>
                </a:lnTo>
                <a:lnTo>
                  <a:pt x="361" y="243"/>
                </a:lnTo>
                <a:lnTo>
                  <a:pt x="346" y="240"/>
                </a:lnTo>
                <a:lnTo>
                  <a:pt x="330" y="238"/>
                </a:lnTo>
                <a:lnTo>
                  <a:pt x="313" y="236"/>
                </a:lnTo>
                <a:lnTo>
                  <a:pt x="297" y="234"/>
                </a:lnTo>
                <a:lnTo>
                  <a:pt x="281" y="233"/>
                </a:lnTo>
                <a:lnTo>
                  <a:pt x="264" y="232"/>
                </a:lnTo>
                <a:lnTo>
                  <a:pt x="248" y="229"/>
                </a:lnTo>
                <a:lnTo>
                  <a:pt x="230" y="228"/>
                </a:lnTo>
                <a:lnTo>
                  <a:pt x="215" y="227"/>
                </a:lnTo>
                <a:lnTo>
                  <a:pt x="197" y="225"/>
                </a:lnTo>
                <a:lnTo>
                  <a:pt x="181" y="224"/>
                </a:lnTo>
                <a:lnTo>
                  <a:pt x="164" y="222"/>
                </a:lnTo>
                <a:lnTo>
                  <a:pt x="148" y="221"/>
                </a:lnTo>
                <a:lnTo>
                  <a:pt x="131" y="135"/>
                </a:lnTo>
                <a:lnTo>
                  <a:pt x="145" y="132"/>
                </a:lnTo>
                <a:lnTo>
                  <a:pt x="158" y="127"/>
                </a:lnTo>
                <a:lnTo>
                  <a:pt x="170" y="121"/>
                </a:lnTo>
                <a:lnTo>
                  <a:pt x="183" y="114"/>
                </a:lnTo>
                <a:lnTo>
                  <a:pt x="194" y="107"/>
                </a:lnTo>
                <a:lnTo>
                  <a:pt x="206" y="101"/>
                </a:lnTo>
                <a:lnTo>
                  <a:pt x="217" y="94"/>
                </a:lnTo>
                <a:lnTo>
                  <a:pt x="229" y="91"/>
                </a:lnTo>
                <a:lnTo>
                  <a:pt x="230" y="87"/>
                </a:lnTo>
                <a:lnTo>
                  <a:pt x="229" y="80"/>
                </a:lnTo>
                <a:lnTo>
                  <a:pt x="226" y="74"/>
                </a:lnTo>
                <a:lnTo>
                  <a:pt x="224" y="70"/>
                </a:lnTo>
                <a:lnTo>
                  <a:pt x="212" y="78"/>
                </a:lnTo>
                <a:lnTo>
                  <a:pt x="200" y="85"/>
                </a:lnTo>
                <a:lnTo>
                  <a:pt x="188" y="92"/>
                </a:lnTo>
                <a:lnTo>
                  <a:pt x="174" y="97"/>
                </a:lnTo>
                <a:lnTo>
                  <a:pt x="161" y="102"/>
                </a:lnTo>
                <a:lnTo>
                  <a:pt x="146" y="105"/>
                </a:lnTo>
                <a:lnTo>
                  <a:pt x="133" y="109"/>
                </a:lnTo>
                <a:lnTo>
                  <a:pt x="118" y="112"/>
                </a:lnTo>
                <a:lnTo>
                  <a:pt x="103" y="113"/>
                </a:lnTo>
                <a:lnTo>
                  <a:pt x="88" y="114"/>
                </a:lnTo>
                <a:lnTo>
                  <a:pt x="74" y="115"/>
                </a:lnTo>
                <a:lnTo>
                  <a:pt x="59" y="115"/>
                </a:lnTo>
                <a:lnTo>
                  <a:pt x="44" y="114"/>
                </a:lnTo>
                <a:lnTo>
                  <a:pt x="30" y="114"/>
                </a:lnTo>
                <a:lnTo>
                  <a:pt x="15" y="113"/>
                </a:lnTo>
                <a:lnTo>
                  <a:pt x="0" y="110"/>
                </a:lnTo>
                <a:lnTo>
                  <a:pt x="19" y="99"/>
                </a:lnTo>
                <a:lnTo>
                  <a:pt x="36" y="86"/>
                </a:lnTo>
                <a:lnTo>
                  <a:pt x="54" y="74"/>
                </a:lnTo>
                <a:lnTo>
                  <a:pt x="73" y="60"/>
                </a:lnTo>
                <a:lnTo>
                  <a:pt x="92" y="48"/>
                </a:lnTo>
                <a:lnTo>
                  <a:pt x="110" y="37"/>
                </a:lnTo>
                <a:lnTo>
                  <a:pt x="130" y="27"/>
                </a:lnTo>
                <a:lnTo>
                  <a:pt x="151" y="18"/>
                </a:lnTo>
                <a:lnTo>
                  <a:pt x="159" y="12"/>
                </a:lnTo>
                <a:lnTo>
                  <a:pt x="168" y="7"/>
                </a:lnTo>
                <a:lnTo>
                  <a:pt x="179" y="4"/>
                </a:lnTo>
                <a:lnTo>
                  <a:pt x="189" y="1"/>
                </a:lnTo>
                <a:lnTo>
                  <a:pt x="200" y="0"/>
                </a:lnTo>
                <a:lnTo>
                  <a:pt x="211" y="1"/>
                </a:lnTo>
                <a:lnTo>
                  <a:pt x="222" y="4"/>
                </a:lnTo>
                <a:lnTo>
                  <a:pt x="232" y="7"/>
                </a:lnTo>
                <a:lnTo>
                  <a:pt x="251" y="17"/>
                </a:lnTo>
                <a:lnTo>
                  <a:pt x="270" y="26"/>
                </a:lnTo>
                <a:lnTo>
                  <a:pt x="290" y="34"/>
                </a:lnTo>
                <a:lnTo>
                  <a:pt x="310" y="41"/>
                </a:lnTo>
                <a:lnTo>
                  <a:pt x="331" y="47"/>
                </a:lnTo>
                <a:lnTo>
                  <a:pt x="353" y="50"/>
                </a:lnTo>
                <a:lnTo>
                  <a:pt x="374" y="54"/>
                </a:lnTo>
                <a:lnTo>
                  <a:pt x="396"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31">
            <a:extLst>
              <a:ext uri="{FF2B5EF4-FFF2-40B4-BE49-F238E27FC236}">
                <a16:creationId xmlns:a16="http://schemas.microsoft.com/office/drawing/2014/main" id="{B678CA1D-2BA7-4F90-A611-3472CB0884BE}"/>
              </a:ext>
            </a:extLst>
          </p:cNvPr>
          <p:cNvSpPr>
            <a:spLocks/>
          </p:cNvSpPr>
          <p:nvPr/>
        </p:nvSpPr>
        <p:spPr bwMode="auto">
          <a:xfrm>
            <a:off x="2000558" y="2124869"/>
            <a:ext cx="903287" cy="682625"/>
          </a:xfrm>
          <a:custGeom>
            <a:avLst/>
            <a:gdLst>
              <a:gd name="T0" fmla="*/ 324 w 569"/>
              <a:gd name="T1" fmla="*/ 56 h 430"/>
              <a:gd name="T2" fmla="*/ 339 w 569"/>
              <a:gd name="T3" fmla="*/ 61 h 430"/>
              <a:gd name="T4" fmla="*/ 354 w 569"/>
              <a:gd name="T5" fmla="*/ 67 h 430"/>
              <a:gd name="T6" fmla="*/ 368 w 569"/>
              <a:gd name="T7" fmla="*/ 72 h 430"/>
              <a:gd name="T8" fmla="*/ 383 w 569"/>
              <a:gd name="T9" fmla="*/ 77 h 430"/>
              <a:gd name="T10" fmla="*/ 398 w 569"/>
              <a:gd name="T11" fmla="*/ 82 h 430"/>
              <a:gd name="T12" fmla="*/ 412 w 569"/>
              <a:gd name="T13" fmla="*/ 87 h 430"/>
              <a:gd name="T14" fmla="*/ 427 w 569"/>
              <a:gd name="T15" fmla="*/ 91 h 430"/>
              <a:gd name="T16" fmla="*/ 442 w 569"/>
              <a:gd name="T17" fmla="*/ 98 h 430"/>
              <a:gd name="T18" fmla="*/ 456 w 569"/>
              <a:gd name="T19" fmla="*/ 103 h 430"/>
              <a:gd name="T20" fmla="*/ 471 w 569"/>
              <a:gd name="T21" fmla="*/ 107 h 430"/>
              <a:gd name="T22" fmla="*/ 486 w 569"/>
              <a:gd name="T23" fmla="*/ 114 h 430"/>
              <a:gd name="T24" fmla="*/ 501 w 569"/>
              <a:gd name="T25" fmla="*/ 118 h 430"/>
              <a:gd name="T26" fmla="*/ 515 w 569"/>
              <a:gd name="T27" fmla="*/ 125 h 430"/>
              <a:gd name="T28" fmla="*/ 530 w 569"/>
              <a:gd name="T29" fmla="*/ 131 h 430"/>
              <a:gd name="T30" fmla="*/ 543 w 569"/>
              <a:gd name="T31" fmla="*/ 137 h 430"/>
              <a:gd name="T32" fmla="*/ 558 w 569"/>
              <a:gd name="T33" fmla="*/ 143 h 430"/>
              <a:gd name="T34" fmla="*/ 569 w 569"/>
              <a:gd name="T35" fmla="*/ 430 h 430"/>
              <a:gd name="T36" fmla="*/ 557 w 569"/>
              <a:gd name="T37" fmla="*/ 420 h 430"/>
              <a:gd name="T38" fmla="*/ 543 w 569"/>
              <a:gd name="T39" fmla="*/ 410 h 430"/>
              <a:gd name="T40" fmla="*/ 529 w 569"/>
              <a:gd name="T41" fmla="*/ 399 h 430"/>
              <a:gd name="T42" fmla="*/ 513 w 569"/>
              <a:gd name="T43" fmla="*/ 389 h 430"/>
              <a:gd name="T44" fmla="*/ 496 w 569"/>
              <a:gd name="T45" fmla="*/ 379 h 430"/>
              <a:gd name="T46" fmla="*/ 478 w 569"/>
              <a:gd name="T47" fmla="*/ 369 h 430"/>
              <a:gd name="T48" fmla="*/ 461 w 569"/>
              <a:gd name="T49" fmla="*/ 361 h 430"/>
              <a:gd name="T50" fmla="*/ 445 w 569"/>
              <a:gd name="T51" fmla="*/ 351 h 430"/>
              <a:gd name="T52" fmla="*/ 428 w 569"/>
              <a:gd name="T53" fmla="*/ 344 h 430"/>
              <a:gd name="T54" fmla="*/ 414 w 569"/>
              <a:gd name="T55" fmla="*/ 336 h 430"/>
              <a:gd name="T56" fmla="*/ 400 w 569"/>
              <a:gd name="T57" fmla="*/ 329 h 430"/>
              <a:gd name="T58" fmla="*/ 388 w 569"/>
              <a:gd name="T59" fmla="*/ 324 h 430"/>
              <a:gd name="T60" fmla="*/ 378 w 569"/>
              <a:gd name="T61" fmla="*/ 319 h 430"/>
              <a:gd name="T62" fmla="*/ 371 w 569"/>
              <a:gd name="T63" fmla="*/ 316 h 430"/>
              <a:gd name="T64" fmla="*/ 366 w 569"/>
              <a:gd name="T65" fmla="*/ 314 h 430"/>
              <a:gd name="T66" fmla="*/ 365 w 569"/>
              <a:gd name="T67" fmla="*/ 313 h 430"/>
              <a:gd name="T68" fmla="*/ 370 w 569"/>
              <a:gd name="T69" fmla="*/ 289 h 430"/>
              <a:gd name="T70" fmla="*/ 372 w 569"/>
              <a:gd name="T71" fmla="*/ 263 h 430"/>
              <a:gd name="T72" fmla="*/ 373 w 569"/>
              <a:gd name="T73" fmla="*/ 238 h 430"/>
              <a:gd name="T74" fmla="*/ 376 w 569"/>
              <a:gd name="T75" fmla="*/ 214 h 430"/>
              <a:gd name="T76" fmla="*/ 357 w 569"/>
              <a:gd name="T77" fmla="*/ 194 h 430"/>
              <a:gd name="T78" fmla="*/ 336 w 569"/>
              <a:gd name="T79" fmla="*/ 177 h 430"/>
              <a:gd name="T80" fmla="*/ 317 w 569"/>
              <a:gd name="T81" fmla="*/ 160 h 430"/>
              <a:gd name="T82" fmla="*/ 296 w 569"/>
              <a:gd name="T83" fmla="*/ 145 h 430"/>
              <a:gd name="T84" fmla="*/ 274 w 569"/>
              <a:gd name="T85" fmla="*/ 132 h 430"/>
              <a:gd name="T86" fmla="*/ 252 w 569"/>
              <a:gd name="T87" fmla="*/ 120 h 430"/>
              <a:gd name="T88" fmla="*/ 229 w 569"/>
              <a:gd name="T89" fmla="*/ 107 h 430"/>
              <a:gd name="T90" fmla="*/ 205 w 569"/>
              <a:gd name="T91" fmla="*/ 98 h 430"/>
              <a:gd name="T92" fmla="*/ 182 w 569"/>
              <a:gd name="T93" fmla="*/ 89 h 430"/>
              <a:gd name="T94" fmla="*/ 158 w 569"/>
              <a:gd name="T95" fmla="*/ 80 h 430"/>
              <a:gd name="T96" fmla="*/ 133 w 569"/>
              <a:gd name="T97" fmla="*/ 73 h 430"/>
              <a:gd name="T98" fmla="*/ 107 w 569"/>
              <a:gd name="T99" fmla="*/ 67 h 430"/>
              <a:gd name="T100" fmla="*/ 83 w 569"/>
              <a:gd name="T101" fmla="*/ 61 h 430"/>
              <a:gd name="T102" fmla="*/ 57 w 569"/>
              <a:gd name="T103" fmla="*/ 56 h 430"/>
              <a:gd name="T104" fmla="*/ 32 w 569"/>
              <a:gd name="T105" fmla="*/ 52 h 430"/>
              <a:gd name="T106" fmla="*/ 6 w 569"/>
              <a:gd name="T107" fmla="*/ 49 h 430"/>
              <a:gd name="T108" fmla="*/ 12 w 569"/>
              <a:gd name="T109" fmla="*/ 39 h 430"/>
              <a:gd name="T110" fmla="*/ 10 w 569"/>
              <a:gd name="T111" fmla="*/ 25 h 430"/>
              <a:gd name="T112" fmla="*/ 3 w 569"/>
              <a:gd name="T113" fmla="*/ 12 h 430"/>
              <a:gd name="T114" fmla="*/ 0 w 569"/>
              <a:gd name="T115" fmla="*/ 0 h 430"/>
              <a:gd name="T116" fmla="*/ 100 w 569"/>
              <a:gd name="T117" fmla="*/ 2 h 430"/>
              <a:gd name="T118" fmla="*/ 324 w 569"/>
              <a:gd name="T119" fmla="*/ 56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 h="430">
                <a:moveTo>
                  <a:pt x="324" y="56"/>
                </a:moveTo>
                <a:lnTo>
                  <a:pt x="339" y="61"/>
                </a:lnTo>
                <a:lnTo>
                  <a:pt x="354" y="67"/>
                </a:lnTo>
                <a:lnTo>
                  <a:pt x="368" y="72"/>
                </a:lnTo>
                <a:lnTo>
                  <a:pt x="383" y="77"/>
                </a:lnTo>
                <a:lnTo>
                  <a:pt x="398" y="82"/>
                </a:lnTo>
                <a:lnTo>
                  <a:pt x="412" y="87"/>
                </a:lnTo>
                <a:lnTo>
                  <a:pt x="427" y="91"/>
                </a:lnTo>
                <a:lnTo>
                  <a:pt x="442" y="98"/>
                </a:lnTo>
                <a:lnTo>
                  <a:pt x="456" y="103"/>
                </a:lnTo>
                <a:lnTo>
                  <a:pt x="471" y="107"/>
                </a:lnTo>
                <a:lnTo>
                  <a:pt x="486" y="114"/>
                </a:lnTo>
                <a:lnTo>
                  <a:pt x="501" y="118"/>
                </a:lnTo>
                <a:lnTo>
                  <a:pt x="515" y="125"/>
                </a:lnTo>
                <a:lnTo>
                  <a:pt x="530" y="131"/>
                </a:lnTo>
                <a:lnTo>
                  <a:pt x="543" y="137"/>
                </a:lnTo>
                <a:lnTo>
                  <a:pt x="558" y="143"/>
                </a:lnTo>
                <a:lnTo>
                  <a:pt x="569" y="430"/>
                </a:lnTo>
                <a:lnTo>
                  <a:pt x="557" y="420"/>
                </a:lnTo>
                <a:lnTo>
                  <a:pt x="543" y="410"/>
                </a:lnTo>
                <a:lnTo>
                  <a:pt x="529" y="399"/>
                </a:lnTo>
                <a:lnTo>
                  <a:pt x="513" y="389"/>
                </a:lnTo>
                <a:lnTo>
                  <a:pt x="496" y="379"/>
                </a:lnTo>
                <a:lnTo>
                  <a:pt x="478" y="369"/>
                </a:lnTo>
                <a:lnTo>
                  <a:pt x="461" y="361"/>
                </a:lnTo>
                <a:lnTo>
                  <a:pt x="445" y="351"/>
                </a:lnTo>
                <a:lnTo>
                  <a:pt x="428" y="344"/>
                </a:lnTo>
                <a:lnTo>
                  <a:pt x="414" y="336"/>
                </a:lnTo>
                <a:lnTo>
                  <a:pt x="400" y="329"/>
                </a:lnTo>
                <a:lnTo>
                  <a:pt x="388" y="324"/>
                </a:lnTo>
                <a:lnTo>
                  <a:pt x="378" y="319"/>
                </a:lnTo>
                <a:lnTo>
                  <a:pt x="371" y="316"/>
                </a:lnTo>
                <a:lnTo>
                  <a:pt x="366" y="314"/>
                </a:lnTo>
                <a:lnTo>
                  <a:pt x="365" y="313"/>
                </a:lnTo>
                <a:lnTo>
                  <a:pt x="370" y="289"/>
                </a:lnTo>
                <a:lnTo>
                  <a:pt x="372" y="263"/>
                </a:lnTo>
                <a:lnTo>
                  <a:pt x="373" y="238"/>
                </a:lnTo>
                <a:lnTo>
                  <a:pt x="376" y="214"/>
                </a:lnTo>
                <a:lnTo>
                  <a:pt x="357" y="194"/>
                </a:lnTo>
                <a:lnTo>
                  <a:pt x="336" y="177"/>
                </a:lnTo>
                <a:lnTo>
                  <a:pt x="317" y="160"/>
                </a:lnTo>
                <a:lnTo>
                  <a:pt x="296" y="145"/>
                </a:lnTo>
                <a:lnTo>
                  <a:pt x="274" y="132"/>
                </a:lnTo>
                <a:lnTo>
                  <a:pt x="252" y="120"/>
                </a:lnTo>
                <a:lnTo>
                  <a:pt x="229" y="107"/>
                </a:lnTo>
                <a:lnTo>
                  <a:pt x="205" y="98"/>
                </a:lnTo>
                <a:lnTo>
                  <a:pt x="182" y="89"/>
                </a:lnTo>
                <a:lnTo>
                  <a:pt x="158" y="80"/>
                </a:lnTo>
                <a:lnTo>
                  <a:pt x="133" y="73"/>
                </a:lnTo>
                <a:lnTo>
                  <a:pt x="107" y="67"/>
                </a:lnTo>
                <a:lnTo>
                  <a:pt x="83" y="61"/>
                </a:lnTo>
                <a:lnTo>
                  <a:pt x="57" y="56"/>
                </a:lnTo>
                <a:lnTo>
                  <a:pt x="32" y="52"/>
                </a:lnTo>
                <a:lnTo>
                  <a:pt x="6" y="49"/>
                </a:lnTo>
                <a:lnTo>
                  <a:pt x="12" y="39"/>
                </a:lnTo>
                <a:lnTo>
                  <a:pt x="10" y="25"/>
                </a:lnTo>
                <a:lnTo>
                  <a:pt x="3" y="12"/>
                </a:lnTo>
                <a:lnTo>
                  <a:pt x="0" y="0"/>
                </a:lnTo>
                <a:lnTo>
                  <a:pt x="100" y="2"/>
                </a:lnTo>
                <a:lnTo>
                  <a:pt x="324" y="5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32">
            <a:extLst>
              <a:ext uri="{FF2B5EF4-FFF2-40B4-BE49-F238E27FC236}">
                <a16:creationId xmlns:a16="http://schemas.microsoft.com/office/drawing/2014/main" id="{87B572ED-65CC-4FE0-B71D-F0997F776361}"/>
              </a:ext>
            </a:extLst>
          </p:cNvPr>
          <p:cNvSpPr>
            <a:spLocks/>
          </p:cNvSpPr>
          <p:nvPr/>
        </p:nvSpPr>
        <p:spPr bwMode="auto">
          <a:xfrm>
            <a:off x="1227504" y="2232851"/>
            <a:ext cx="1252537" cy="844550"/>
          </a:xfrm>
          <a:custGeom>
            <a:avLst/>
            <a:gdLst>
              <a:gd name="T0" fmla="*/ 16 w 789"/>
              <a:gd name="T1" fmla="*/ 25 h 532"/>
              <a:gd name="T2" fmla="*/ 34 w 789"/>
              <a:gd name="T3" fmla="*/ 19 h 532"/>
              <a:gd name="T4" fmla="*/ 54 w 789"/>
              <a:gd name="T5" fmla="*/ 12 h 532"/>
              <a:gd name="T6" fmla="*/ 75 w 789"/>
              <a:gd name="T7" fmla="*/ 9 h 532"/>
              <a:gd name="T8" fmla="*/ 96 w 789"/>
              <a:gd name="T9" fmla="*/ 5 h 532"/>
              <a:gd name="T10" fmla="*/ 116 w 789"/>
              <a:gd name="T11" fmla="*/ 3 h 532"/>
              <a:gd name="T12" fmla="*/ 137 w 789"/>
              <a:gd name="T13" fmla="*/ 1 h 532"/>
              <a:gd name="T14" fmla="*/ 159 w 789"/>
              <a:gd name="T15" fmla="*/ 0 h 532"/>
              <a:gd name="T16" fmla="*/ 181 w 789"/>
              <a:gd name="T17" fmla="*/ 0 h 532"/>
              <a:gd name="T18" fmla="*/ 203 w 789"/>
              <a:gd name="T19" fmla="*/ 0 h 532"/>
              <a:gd name="T20" fmla="*/ 225 w 789"/>
              <a:gd name="T21" fmla="*/ 1 h 532"/>
              <a:gd name="T22" fmla="*/ 247 w 789"/>
              <a:gd name="T23" fmla="*/ 1 h 532"/>
              <a:gd name="T24" fmla="*/ 270 w 789"/>
              <a:gd name="T25" fmla="*/ 4 h 532"/>
              <a:gd name="T26" fmla="*/ 292 w 789"/>
              <a:gd name="T27" fmla="*/ 5 h 532"/>
              <a:gd name="T28" fmla="*/ 312 w 789"/>
              <a:gd name="T29" fmla="*/ 6 h 532"/>
              <a:gd name="T30" fmla="*/ 333 w 789"/>
              <a:gd name="T31" fmla="*/ 9 h 532"/>
              <a:gd name="T32" fmla="*/ 354 w 789"/>
              <a:gd name="T33" fmla="*/ 10 h 532"/>
              <a:gd name="T34" fmla="*/ 557 w 789"/>
              <a:gd name="T35" fmla="*/ 47 h 532"/>
              <a:gd name="T36" fmla="*/ 573 w 789"/>
              <a:gd name="T37" fmla="*/ 50 h 532"/>
              <a:gd name="T38" fmla="*/ 589 w 789"/>
              <a:gd name="T39" fmla="*/ 54 h 532"/>
              <a:gd name="T40" fmla="*/ 606 w 789"/>
              <a:gd name="T41" fmla="*/ 59 h 532"/>
              <a:gd name="T42" fmla="*/ 622 w 789"/>
              <a:gd name="T43" fmla="*/ 65 h 532"/>
              <a:gd name="T44" fmla="*/ 637 w 789"/>
              <a:gd name="T45" fmla="*/ 70 h 532"/>
              <a:gd name="T46" fmla="*/ 653 w 789"/>
              <a:gd name="T47" fmla="*/ 77 h 532"/>
              <a:gd name="T48" fmla="*/ 669 w 789"/>
              <a:gd name="T49" fmla="*/ 83 h 532"/>
              <a:gd name="T50" fmla="*/ 683 w 789"/>
              <a:gd name="T51" fmla="*/ 92 h 532"/>
              <a:gd name="T52" fmla="*/ 698 w 789"/>
              <a:gd name="T53" fmla="*/ 99 h 532"/>
              <a:gd name="T54" fmla="*/ 712 w 789"/>
              <a:gd name="T55" fmla="*/ 109 h 532"/>
              <a:gd name="T56" fmla="*/ 726 w 789"/>
              <a:gd name="T57" fmla="*/ 119 h 532"/>
              <a:gd name="T58" fmla="*/ 740 w 789"/>
              <a:gd name="T59" fmla="*/ 129 h 532"/>
              <a:gd name="T60" fmla="*/ 752 w 789"/>
              <a:gd name="T61" fmla="*/ 140 h 532"/>
              <a:gd name="T62" fmla="*/ 765 w 789"/>
              <a:gd name="T63" fmla="*/ 152 h 532"/>
              <a:gd name="T64" fmla="*/ 778 w 789"/>
              <a:gd name="T65" fmla="*/ 164 h 532"/>
              <a:gd name="T66" fmla="*/ 789 w 789"/>
              <a:gd name="T67" fmla="*/ 178 h 532"/>
              <a:gd name="T68" fmla="*/ 721 w 789"/>
              <a:gd name="T69" fmla="*/ 532 h 532"/>
              <a:gd name="T70" fmla="*/ 694 w 789"/>
              <a:gd name="T71" fmla="*/ 496 h 532"/>
              <a:gd name="T72" fmla="*/ 666 w 789"/>
              <a:gd name="T73" fmla="*/ 463 h 532"/>
              <a:gd name="T74" fmla="*/ 637 w 789"/>
              <a:gd name="T75" fmla="*/ 432 h 532"/>
              <a:gd name="T76" fmla="*/ 606 w 789"/>
              <a:gd name="T77" fmla="*/ 404 h 532"/>
              <a:gd name="T78" fmla="*/ 576 w 789"/>
              <a:gd name="T79" fmla="*/ 377 h 532"/>
              <a:gd name="T80" fmla="*/ 543 w 789"/>
              <a:gd name="T81" fmla="*/ 353 h 532"/>
              <a:gd name="T82" fmla="*/ 510 w 789"/>
              <a:gd name="T83" fmla="*/ 330 h 532"/>
              <a:gd name="T84" fmla="*/ 476 w 789"/>
              <a:gd name="T85" fmla="*/ 308 h 532"/>
              <a:gd name="T86" fmla="*/ 442 w 789"/>
              <a:gd name="T87" fmla="*/ 288 h 532"/>
              <a:gd name="T88" fmla="*/ 407 w 789"/>
              <a:gd name="T89" fmla="*/ 270 h 532"/>
              <a:gd name="T90" fmla="*/ 371 w 789"/>
              <a:gd name="T91" fmla="*/ 252 h 532"/>
              <a:gd name="T92" fmla="*/ 334 w 789"/>
              <a:gd name="T93" fmla="*/ 237 h 532"/>
              <a:gd name="T94" fmla="*/ 298 w 789"/>
              <a:gd name="T95" fmla="*/ 221 h 532"/>
              <a:gd name="T96" fmla="*/ 260 w 789"/>
              <a:gd name="T97" fmla="*/ 207 h 532"/>
              <a:gd name="T98" fmla="*/ 223 w 789"/>
              <a:gd name="T99" fmla="*/ 194 h 532"/>
              <a:gd name="T100" fmla="*/ 185 w 789"/>
              <a:gd name="T101" fmla="*/ 180 h 532"/>
              <a:gd name="T102" fmla="*/ 164 w 789"/>
              <a:gd name="T103" fmla="*/ 177 h 532"/>
              <a:gd name="T104" fmla="*/ 145 w 789"/>
              <a:gd name="T105" fmla="*/ 172 h 532"/>
              <a:gd name="T106" fmla="*/ 125 w 789"/>
              <a:gd name="T107" fmla="*/ 167 h 532"/>
              <a:gd name="T108" fmla="*/ 105 w 789"/>
              <a:gd name="T109" fmla="*/ 162 h 532"/>
              <a:gd name="T110" fmla="*/ 85 w 789"/>
              <a:gd name="T111" fmla="*/ 158 h 532"/>
              <a:gd name="T112" fmla="*/ 60 w 789"/>
              <a:gd name="T113" fmla="*/ 156 h 532"/>
              <a:gd name="T114" fmla="*/ 33 w 789"/>
              <a:gd name="T115" fmla="*/ 156 h 532"/>
              <a:gd name="T116" fmla="*/ 0 w 789"/>
              <a:gd name="T117" fmla="*/ 158 h 532"/>
              <a:gd name="T118" fmla="*/ 16 w 789"/>
              <a:gd name="T119" fmla="*/ 25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9" h="532">
                <a:moveTo>
                  <a:pt x="16" y="25"/>
                </a:moveTo>
                <a:lnTo>
                  <a:pt x="34" y="19"/>
                </a:lnTo>
                <a:lnTo>
                  <a:pt x="54" y="12"/>
                </a:lnTo>
                <a:lnTo>
                  <a:pt x="75" y="9"/>
                </a:lnTo>
                <a:lnTo>
                  <a:pt x="96" y="5"/>
                </a:lnTo>
                <a:lnTo>
                  <a:pt x="116" y="3"/>
                </a:lnTo>
                <a:lnTo>
                  <a:pt x="137" y="1"/>
                </a:lnTo>
                <a:lnTo>
                  <a:pt x="159" y="0"/>
                </a:lnTo>
                <a:lnTo>
                  <a:pt x="181" y="0"/>
                </a:lnTo>
                <a:lnTo>
                  <a:pt x="203" y="0"/>
                </a:lnTo>
                <a:lnTo>
                  <a:pt x="225" y="1"/>
                </a:lnTo>
                <a:lnTo>
                  <a:pt x="247" y="1"/>
                </a:lnTo>
                <a:lnTo>
                  <a:pt x="270" y="4"/>
                </a:lnTo>
                <a:lnTo>
                  <a:pt x="292" y="5"/>
                </a:lnTo>
                <a:lnTo>
                  <a:pt x="312" y="6"/>
                </a:lnTo>
                <a:lnTo>
                  <a:pt x="333" y="9"/>
                </a:lnTo>
                <a:lnTo>
                  <a:pt x="354" y="10"/>
                </a:lnTo>
                <a:lnTo>
                  <a:pt x="557" y="47"/>
                </a:lnTo>
                <a:lnTo>
                  <a:pt x="573" y="50"/>
                </a:lnTo>
                <a:lnTo>
                  <a:pt x="589" y="54"/>
                </a:lnTo>
                <a:lnTo>
                  <a:pt x="606" y="59"/>
                </a:lnTo>
                <a:lnTo>
                  <a:pt x="622" y="65"/>
                </a:lnTo>
                <a:lnTo>
                  <a:pt x="637" y="70"/>
                </a:lnTo>
                <a:lnTo>
                  <a:pt x="653" y="77"/>
                </a:lnTo>
                <a:lnTo>
                  <a:pt x="669" y="83"/>
                </a:lnTo>
                <a:lnTo>
                  <a:pt x="683" y="92"/>
                </a:lnTo>
                <a:lnTo>
                  <a:pt x="698" y="99"/>
                </a:lnTo>
                <a:lnTo>
                  <a:pt x="712" y="109"/>
                </a:lnTo>
                <a:lnTo>
                  <a:pt x="726" y="119"/>
                </a:lnTo>
                <a:lnTo>
                  <a:pt x="740" y="129"/>
                </a:lnTo>
                <a:lnTo>
                  <a:pt x="752" y="140"/>
                </a:lnTo>
                <a:lnTo>
                  <a:pt x="765" y="152"/>
                </a:lnTo>
                <a:lnTo>
                  <a:pt x="778" y="164"/>
                </a:lnTo>
                <a:lnTo>
                  <a:pt x="789" y="178"/>
                </a:lnTo>
                <a:lnTo>
                  <a:pt x="721" y="532"/>
                </a:lnTo>
                <a:lnTo>
                  <a:pt x="694" y="496"/>
                </a:lnTo>
                <a:lnTo>
                  <a:pt x="666" y="463"/>
                </a:lnTo>
                <a:lnTo>
                  <a:pt x="637" y="432"/>
                </a:lnTo>
                <a:lnTo>
                  <a:pt x="606" y="404"/>
                </a:lnTo>
                <a:lnTo>
                  <a:pt x="576" y="377"/>
                </a:lnTo>
                <a:lnTo>
                  <a:pt x="543" y="353"/>
                </a:lnTo>
                <a:lnTo>
                  <a:pt x="510" y="330"/>
                </a:lnTo>
                <a:lnTo>
                  <a:pt x="476" y="308"/>
                </a:lnTo>
                <a:lnTo>
                  <a:pt x="442" y="288"/>
                </a:lnTo>
                <a:lnTo>
                  <a:pt x="407" y="270"/>
                </a:lnTo>
                <a:lnTo>
                  <a:pt x="371" y="252"/>
                </a:lnTo>
                <a:lnTo>
                  <a:pt x="334" y="237"/>
                </a:lnTo>
                <a:lnTo>
                  <a:pt x="298" y="221"/>
                </a:lnTo>
                <a:lnTo>
                  <a:pt x="260" y="207"/>
                </a:lnTo>
                <a:lnTo>
                  <a:pt x="223" y="194"/>
                </a:lnTo>
                <a:lnTo>
                  <a:pt x="185" y="180"/>
                </a:lnTo>
                <a:lnTo>
                  <a:pt x="164" y="177"/>
                </a:lnTo>
                <a:lnTo>
                  <a:pt x="145" y="172"/>
                </a:lnTo>
                <a:lnTo>
                  <a:pt x="125" y="167"/>
                </a:lnTo>
                <a:lnTo>
                  <a:pt x="105" y="162"/>
                </a:lnTo>
                <a:lnTo>
                  <a:pt x="85" y="158"/>
                </a:lnTo>
                <a:lnTo>
                  <a:pt x="60" y="156"/>
                </a:lnTo>
                <a:lnTo>
                  <a:pt x="33" y="156"/>
                </a:lnTo>
                <a:lnTo>
                  <a:pt x="0" y="158"/>
                </a:lnTo>
                <a:lnTo>
                  <a:pt x="16" y="25"/>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33">
            <a:extLst>
              <a:ext uri="{FF2B5EF4-FFF2-40B4-BE49-F238E27FC236}">
                <a16:creationId xmlns:a16="http://schemas.microsoft.com/office/drawing/2014/main" id="{D2CCE7B3-83BE-4B21-892D-F68D22FA6D15}"/>
              </a:ext>
            </a:extLst>
          </p:cNvPr>
          <p:cNvSpPr>
            <a:spLocks/>
          </p:cNvSpPr>
          <p:nvPr/>
        </p:nvSpPr>
        <p:spPr bwMode="auto">
          <a:xfrm rot="1837636">
            <a:off x="4282501" y="2465180"/>
            <a:ext cx="401638" cy="368300"/>
          </a:xfrm>
          <a:custGeom>
            <a:avLst/>
            <a:gdLst>
              <a:gd name="T0" fmla="*/ 253 w 253"/>
              <a:gd name="T1" fmla="*/ 140 h 232"/>
              <a:gd name="T2" fmla="*/ 237 w 253"/>
              <a:gd name="T3" fmla="*/ 145 h 232"/>
              <a:gd name="T4" fmla="*/ 220 w 253"/>
              <a:gd name="T5" fmla="*/ 148 h 232"/>
              <a:gd name="T6" fmla="*/ 204 w 253"/>
              <a:gd name="T7" fmla="*/ 153 h 232"/>
              <a:gd name="T8" fmla="*/ 187 w 253"/>
              <a:gd name="T9" fmla="*/ 158 h 232"/>
              <a:gd name="T10" fmla="*/ 171 w 253"/>
              <a:gd name="T11" fmla="*/ 163 h 232"/>
              <a:gd name="T12" fmla="*/ 155 w 253"/>
              <a:gd name="T13" fmla="*/ 168 h 232"/>
              <a:gd name="T14" fmla="*/ 139 w 253"/>
              <a:gd name="T15" fmla="*/ 173 h 232"/>
              <a:gd name="T16" fmla="*/ 123 w 253"/>
              <a:gd name="T17" fmla="*/ 178 h 232"/>
              <a:gd name="T18" fmla="*/ 107 w 253"/>
              <a:gd name="T19" fmla="*/ 184 h 232"/>
              <a:gd name="T20" fmla="*/ 92 w 253"/>
              <a:gd name="T21" fmla="*/ 190 h 232"/>
              <a:gd name="T22" fmla="*/ 76 w 253"/>
              <a:gd name="T23" fmla="*/ 196 h 232"/>
              <a:gd name="T24" fmla="*/ 61 w 253"/>
              <a:gd name="T25" fmla="*/ 202 h 232"/>
              <a:gd name="T26" fmla="*/ 45 w 253"/>
              <a:gd name="T27" fmla="*/ 208 h 232"/>
              <a:gd name="T28" fmla="*/ 30 w 253"/>
              <a:gd name="T29" fmla="*/ 216 h 232"/>
              <a:gd name="T30" fmla="*/ 14 w 253"/>
              <a:gd name="T31" fmla="*/ 223 h 232"/>
              <a:gd name="T32" fmla="*/ 0 w 253"/>
              <a:gd name="T33" fmla="*/ 232 h 232"/>
              <a:gd name="T34" fmla="*/ 46 w 253"/>
              <a:gd name="T35" fmla="*/ 0 h 232"/>
              <a:gd name="T36" fmla="*/ 60 w 253"/>
              <a:gd name="T37" fmla="*/ 6 h 232"/>
              <a:gd name="T38" fmla="*/ 74 w 253"/>
              <a:gd name="T39" fmla="*/ 14 h 232"/>
              <a:gd name="T40" fmla="*/ 88 w 253"/>
              <a:gd name="T41" fmla="*/ 20 h 232"/>
              <a:gd name="T42" fmla="*/ 103 w 253"/>
              <a:gd name="T43" fmla="*/ 26 h 232"/>
              <a:gd name="T44" fmla="*/ 117 w 253"/>
              <a:gd name="T45" fmla="*/ 33 h 232"/>
              <a:gd name="T46" fmla="*/ 131 w 253"/>
              <a:gd name="T47" fmla="*/ 41 h 232"/>
              <a:gd name="T48" fmla="*/ 145 w 253"/>
              <a:gd name="T49" fmla="*/ 48 h 232"/>
              <a:gd name="T50" fmla="*/ 159 w 253"/>
              <a:gd name="T51" fmla="*/ 55 h 232"/>
              <a:gd name="T52" fmla="*/ 172 w 253"/>
              <a:gd name="T53" fmla="*/ 64 h 232"/>
              <a:gd name="T54" fmla="*/ 186 w 253"/>
              <a:gd name="T55" fmla="*/ 72 h 232"/>
              <a:gd name="T56" fmla="*/ 198 w 253"/>
              <a:gd name="T57" fmla="*/ 81 h 232"/>
              <a:gd name="T58" fmla="*/ 210 w 253"/>
              <a:gd name="T59" fmla="*/ 92 h 232"/>
              <a:gd name="T60" fmla="*/ 223 w 253"/>
              <a:gd name="T61" fmla="*/ 102 h 232"/>
              <a:gd name="T62" fmla="*/ 234 w 253"/>
              <a:gd name="T63" fmla="*/ 114 h 232"/>
              <a:gd name="T64" fmla="*/ 243 w 253"/>
              <a:gd name="T65" fmla="*/ 126 h 232"/>
              <a:gd name="T66" fmla="*/ 253 w 253"/>
              <a:gd name="T67" fmla="*/ 14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2">
                <a:moveTo>
                  <a:pt x="253" y="140"/>
                </a:moveTo>
                <a:lnTo>
                  <a:pt x="237" y="145"/>
                </a:lnTo>
                <a:lnTo>
                  <a:pt x="220" y="148"/>
                </a:lnTo>
                <a:lnTo>
                  <a:pt x="204" y="153"/>
                </a:lnTo>
                <a:lnTo>
                  <a:pt x="187" y="158"/>
                </a:lnTo>
                <a:lnTo>
                  <a:pt x="171" y="163"/>
                </a:lnTo>
                <a:lnTo>
                  <a:pt x="155" y="168"/>
                </a:lnTo>
                <a:lnTo>
                  <a:pt x="139" y="173"/>
                </a:lnTo>
                <a:lnTo>
                  <a:pt x="123" y="178"/>
                </a:lnTo>
                <a:lnTo>
                  <a:pt x="107" y="184"/>
                </a:lnTo>
                <a:lnTo>
                  <a:pt x="92" y="190"/>
                </a:lnTo>
                <a:lnTo>
                  <a:pt x="76" y="196"/>
                </a:lnTo>
                <a:lnTo>
                  <a:pt x="61" y="202"/>
                </a:lnTo>
                <a:lnTo>
                  <a:pt x="45" y="208"/>
                </a:lnTo>
                <a:lnTo>
                  <a:pt x="30" y="216"/>
                </a:lnTo>
                <a:lnTo>
                  <a:pt x="14" y="223"/>
                </a:lnTo>
                <a:lnTo>
                  <a:pt x="0" y="232"/>
                </a:lnTo>
                <a:lnTo>
                  <a:pt x="46" y="0"/>
                </a:lnTo>
                <a:lnTo>
                  <a:pt x="60" y="6"/>
                </a:lnTo>
                <a:lnTo>
                  <a:pt x="74" y="14"/>
                </a:lnTo>
                <a:lnTo>
                  <a:pt x="88" y="20"/>
                </a:lnTo>
                <a:lnTo>
                  <a:pt x="103" y="26"/>
                </a:lnTo>
                <a:lnTo>
                  <a:pt x="117" y="33"/>
                </a:lnTo>
                <a:lnTo>
                  <a:pt x="131" y="41"/>
                </a:lnTo>
                <a:lnTo>
                  <a:pt x="145" y="48"/>
                </a:lnTo>
                <a:lnTo>
                  <a:pt x="159" y="55"/>
                </a:lnTo>
                <a:lnTo>
                  <a:pt x="172" y="64"/>
                </a:lnTo>
                <a:lnTo>
                  <a:pt x="186" y="72"/>
                </a:lnTo>
                <a:lnTo>
                  <a:pt x="198" y="81"/>
                </a:lnTo>
                <a:lnTo>
                  <a:pt x="210" y="92"/>
                </a:lnTo>
                <a:lnTo>
                  <a:pt x="223" y="102"/>
                </a:lnTo>
                <a:lnTo>
                  <a:pt x="234" y="114"/>
                </a:lnTo>
                <a:lnTo>
                  <a:pt x="243" y="126"/>
                </a:lnTo>
                <a:lnTo>
                  <a:pt x="253" y="140"/>
                </a:lnTo>
                <a:close/>
              </a:path>
            </a:pathLst>
          </a:custGeom>
          <a:solidFill>
            <a:srgbClr val="A5B7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34">
            <a:extLst>
              <a:ext uri="{FF2B5EF4-FFF2-40B4-BE49-F238E27FC236}">
                <a16:creationId xmlns:a16="http://schemas.microsoft.com/office/drawing/2014/main" id="{CB35747D-1C66-408C-B671-4AAA5B6F6EB7}"/>
              </a:ext>
            </a:extLst>
          </p:cNvPr>
          <p:cNvSpPr>
            <a:spLocks/>
          </p:cNvSpPr>
          <p:nvPr/>
        </p:nvSpPr>
        <p:spPr bwMode="auto">
          <a:xfrm>
            <a:off x="1775251" y="5033635"/>
            <a:ext cx="800100" cy="684212"/>
          </a:xfrm>
          <a:custGeom>
            <a:avLst/>
            <a:gdLst>
              <a:gd name="T0" fmla="*/ 460 w 504"/>
              <a:gd name="T1" fmla="*/ 331 h 431"/>
              <a:gd name="T2" fmla="*/ 415 w 504"/>
              <a:gd name="T3" fmla="*/ 308 h 431"/>
              <a:gd name="T4" fmla="*/ 368 w 504"/>
              <a:gd name="T5" fmla="*/ 288 h 431"/>
              <a:gd name="T6" fmla="*/ 319 w 504"/>
              <a:gd name="T7" fmla="*/ 272 h 431"/>
              <a:gd name="T8" fmla="*/ 270 w 504"/>
              <a:gd name="T9" fmla="*/ 259 h 431"/>
              <a:gd name="T10" fmla="*/ 232 w 504"/>
              <a:gd name="T11" fmla="*/ 237 h 431"/>
              <a:gd name="T12" fmla="*/ 204 w 504"/>
              <a:gd name="T13" fmla="*/ 194 h 431"/>
              <a:gd name="T14" fmla="*/ 136 w 504"/>
              <a:gd name="T15" fmla="*/ 153 h 431"/>
              <a:gd name="T16" fmla="*/ 82 w 504"/>
              <a:gd name="T17" fmla="*/ 101 h 431"/>
              <a:gd name="T18" fmla="*/ 100 w 504"/>
              <a:gd name="T19" fmla="*/ 43 h 431"/>
              <a:gd name="T20" fmla="*/ 85 w 504"/>
              <a:gd name="T21" fmla="*/ 7 h 431"/>
              <a:gd name="T22" fmla="*/ 66 w 504"/>
              <a:gd name="T23" fmla="*/ 0 h 431"/>
              <a:gd name="T24" fmla="*/ 46 w 504"/>
              <a:gd name="T25" fmla="*/ 7 h 431"/>
              <a:gd name="T26" fmla="*/ 17 w 504"/>
              <a:gd name="T27" fmla="*/ 44 h 431"/>
              <a:gd name="T28" fmla="*/ 18 w 504"/>
              <a:gd name="T29" fmla="*/ 127 h 431"/>
              <a:gd name="T30" fmla="*/ 77 w 504"/>
              <a:gd name="T31" fmla="*/ 198 h 431"/>
              <a:gd name="T32" fmla="*/ 95 w 504"/>
              <a:gd name="T33" fmla="*/ 217 h 431"/>
              <a:gd name="T34" fmla="*/ 74 w 504"/>
              <a:gd name="T35" fmla="*/ 218 h 431"/>
              <a:gd name="T36" fmla="*/ 63 w 504"/>
              <a:gd name="T37" fmla="*/ 218 h 431"/>
              <a:gd name="T38" fmla="*/ 35 w 504"/>
              <a:gd name="T39" fmla="*/ 237 h 431"/>
              <a:gd name="T40" fmla="*/ 36 w 504"/>
              <a:gd name="T41" fmla="*/ 274 h 431"/>
              <a:gd name="T42" fmla="*/ 62 w 504"/>
              <a:gd name="T43" fmla="*/ 288 h 431"/>
              <a:gd name="T44" fmla="*/ 90 w 504"/>
              <a:gd name="T45" fmla="*/ 294 h 431"/>
              <a:gd name="T46" fmla="*/ 143 w 504"/>
              <a:gd name="T47" fmla="*/ 305 h 431"/>
              <a:gd name="T48" fmla="*/ 209 w 504"/>
              <a:gd name="T49" fmla="*/ 320 h 431"/>
              <a:gd name="T50" fmla="*/ 275 w 504"/>
              <a:gd name="T51" fmla="*/ 336 h 431"/>
              <a:gd name="T52" fmla="*/ 329 w 504"/>
              <a:gd name="T53" fmla="*/ 352 h 431"/>
              <a:gd name="T54" fmla="*/ 274 w 504"/>
              <a:gd name="T55" fmla="*/ 349 h 431"/>
              <a:gd name="T56" fmla="*/ 219 w 504"/>
              <a:gd name="T57" fmla="*/ 347 h 431"/>
              <a:gd name="T58" fmla="*/ 165 w 504"/>
              <a:gd name="T59" fmla="*/ 343 h 431"/>
              <a:gd name="T60" fmla="*/ 110 w 504"/>
              <a:gd name="T61" fmla="*/ 338 h 431"/>
              <a:gd name="T62" fmla="*/ 56 w 504"/>
              <a:gd name="T63" fmla="*/ 331 h 431"/>
              <a:gd name="T64" fmla="*/ 24 w 504"/>
              <a:gd name="T65" fmla="*/ 329 h 431"/>
              <a:gd name="T66" fmla="*/ 7 w 504"/>
              <a:gd name="T67" fmla="*/ 340 h 431"/>
              <a:gd name="T68" fmla="*/ 0 w 504"/>
              <a:gd name="T69" fmla="*/ 358 h 431"/>
              <a:gd name="T70" fmla="*/ 18 w 504"/>
              <a:gd name="T71" fmla="*/ 394 h 431"/>
              <a:gd name="T72" fmla="*/ 83 w 504"/>
              <a:gd name="T73" fmla="*/ 406 h 431"/>
              <a:gd name="T74" fmla="*/ 160 w 504"/>
              <a:gd name="T75" fmla="*/ 414 h 431"/>
              <a:gd name="T76" fmla="*/ 237 w 504"/>
              <a:gd name="T77" fmla="*/ 419 h 431"/>
              <a:gd name="T78" fmla="*/ 316 w 504"/>
              <a:gd name="T79" fmla="*/ 423 h 431"/>
              <a:gd name="T80" fmla="*/ 394 w 504"/>
              <a:gd name="T81" fmla="*/ 427 h 431"/>
              <a:gd name="T82" fmla="*/ 470 w 504"/>
              <a:gd name="T83" fmla="*/ 430 h 431"/>
              <a:gd name="T84" fmla="*/ 500 w 504"/>
              <a:gd name="T85" fmla="*/ 400 h 431"/>
              <a:gd name="T86" fmla="*/ 498 w 504"/>
              <a:gd name="T87" fmla="*/ 368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4" h="431">
                <a:moveTo>
                  <a:pt x="489" y="348"/>
                </a:moveTo>
                <a:lnTo>
                  <a:pt x="475" y="340"/>
                </a:lnTo>
                <a:lnTo>
                  <a:pt x="460" y="331"/>
                </a:lnTo>
                <a:lnTo>
                  <a:pt x="445" y="322"/>
                </a:lnTo>
                <a:lnTo>
                  <a:pt x="431" y="315"/>
                </a:lnTo>
                <a:lnTo>
                  <a:pt x="415" y="308"/>
                </a:lnTo>
                <a:lnTo>
                  <a:pt x="400" y="302"/>
                </a:lnTo>
                <a:lnTo>
                  <a:pt x="384" y="294"/>
                </a:lnTo>
                <a:lnTo>
                  <a:pt x="368" y="288"/>
                </a:lnTo>
                <a:lnTo>
                  <a:pt x="352" y="283"/>
                </a:lnTo>
                <a:lnTo>
                  <a:pt x="335" y="277"/>
                </a:lnTo>
                <a:lnTo>
                  <a:pt x="319" y="272"/>
                </a:lnTo>
                <a:lnTo>
                  <a:pt x="303" y="267"/>
                </a:lnTo>
                <a:lnTo>
                  <a:pt x="286" y="262"/>
                </a:lnTo>
                <a:lnTo>
                  <a:pt x="270" y="259"/>
                </a:lnTo>
                <a:lnTo>
                  <a:pt x="253" y="254"/>
                </a:lnTo>
                <a:lnTo>
                  <a:pt x="237" y="250"/>
                </a:lnTo>
                <a:lnTo>
                  <a:pt x="232" y="237"/>
                </a:lnTo>
                <a:lnTo>
                  <a:pt x="221" y="218"/>
                </a:lnTo>
                <a:lnTo>
                  <a:pt x="209" y="201"/>
                </a:lnTo>
                <a:lnTo>
                  <a:pt x="204" y="194"/>
                </a:lnTo>
                <a:lnTo>
                  <a:pt x="185" y="182"/>
                </a:lnTo>
                <a:lnTo>
                  <a:pt x="161" y="168"/>
                </a:lnTo>
                <a:lnTo>
                  <a:pt x="136" y="153"/>
                </a:lnTo>
                <a:lnTo>
                  <a:pt x="112" y="138"/>
                </a:lnTo>
                <a:lnTo>
                  <a:pt x="93" y="120"/>
                </a:lnTo>
                <a:lnTo>
                  <a:pt x="82" y="101"/>
                </a:lnTo>
                <a:lnTo>
                  <a:pt x="80" y="80"/>
                </a:lnTo>
                <a:lnTo>
                  <a:pt x="94" y="57"/>
                </a:lnTo>
                <a:lnTo>
                  <a:pt x="100" y="43"/>
                </a:lnTo>
                <a:lnTo>
                  <a:pt x="100" y="30"/>
                </a:lnTo>
                <a:lnTo>
                  <a:pt x="95" y="16"/>
                </a:lnTo>
                <a:lnTo>
                  <a:pt x="85" y="7"/>
                </a:lnTo>
                <a:lnTo>
                  <a:pt x="79" y="3"/>
                </a:lnTo>
                <a:lnTo>
                  <a:pt x="73" y="2"/>
                </a:lnTo>
                <a:lnTo>
                  <a:pt x="66" y="0"/>
                </a:lnTo>
                <a:lnTo>
                  <a:pt x="60" y="2"/>
                </a:lnTo>
                <a:lnTo>
                  <a:pt x="52" y="3"/>
                </a:lnTo>
                <a:lnTo>
                  <a:pt x="46" y="7"/>
                </a:lnTo>
                <a:lnTo>
                  <a:pt x="41" y="11"/>
                </a:lnTo>
                <a:lnTo>
                  <a:pt x="36" y="16"/>
                </a:lnTo>
                <a:lnTo>
                  <a:pt x="17" y="44"/>
                </a:lnTo>
                <a:lnTo>
                  <a:pt x="8" y="73"/>
                </a:lnTo>
                <a:lnTo>
                  <a:pt x="8" y="101"/>
                </a:lnTo>
                <a:lnTo>
                  <a:pt x="18" y="127"/>
                </a:lnTo>
                <a:lnTo>
                  <a:pt x="33" y="152"/>
                </a:lnTo>
                <a:lnTo>
                  <a:pt x="53" y="176"/>
                </a:lnTo>
                <a:lnTo>
                  <a:pt x="77" y="198"/>
                </a:lnTo>
                <a:lnTo>
                  <a:pt x="102" y="217"/>
                </a:lnTo>
                <a:lnTo>
                  <a:pt x="100" y="217"/>
                </a:lnTo>
                <a:lnTo>
                  <a:pt x="95" y="217"/>
                </a:lnTo>
                <a:lnTo>
                  <a:pt x="89" y="217"/>
                </a:lnTo>
                <a:lnTo>
                  <a:pt x="82" y="217"/>
                </a:lnTo>
                <a:lnTo>
                  <a:pt x="74" y="218"/>
                </a:lnTo>
                <a:lnTo>
                  <a:pt x="69" y="218"/>
                </a:lnTo>
                <a:lnTo>
                  <a:pt x="65" y="218"/>
                </a:lnTo>
                <a:lnTo>
                  <a:pt x="63" y="218"/>
                </a:lnTo>
                <a:lnTo>
                  <a:pt x="52" y="221"/>
                </a:lnTo>
                <a:lnTo>
                  <a:pt x="42" y="227"/>
                </a:lnTo>
                <a:lnTo>
                  <a:pt x="35" y="237"/>
                </a:lnTo>
                <a:lnTo>
                  <a:pt x="31" y="248"/>
                </a:lnTo>
                <a:lnTo>
                  <a:pt x="31" y="261"/>
                </a:lnTo>
                <a:lnTo>
                  <a:pt x="36" y="274"/>
                </a:lnTo>
                <a:lnTo>
                  <a:pt x="46" y="283"/>
                </a:lnTo>
                <a:lnTo>
                  <a:pt x="60" y="288"/>
                </a:lnTo>
                <a:lnTo>
                  <a:pt x="62" y="288"/>
                </a:lnTo>
                <a:lnTo>
                  <a:pt x="68" y="289"/>
                </a:lnTo>
                <a:lnTo>
                  <a:pt x="78" y="292"/>
                </a:lnTo>
                <a:lnTo>
                  <a:pt x="90" y="294"/>
                </a:lnTo>
                <a:lnTo>
                  <a:pt x="106" y="298"/>
                </a:lnTo>
                <a:lnTo>
                  <a:pt x="123" y="302"/>
                </a:lnTo>
                <a:lnTo>
                  <a:pt x="143" y="305"/>
                </a:lnTo>
                <a:lnTo>
                  <a:pt x="165" y="310"/>
                </a:lnTo>
                <a:lnTo>
                  <a:pt x="187" y="315"/>
                </a:lnTo>
                <a:lnTo>
                  <a:pt x="209" y="320"/>
                </a:lnTo>
                <a:lnTo>
                  <a:pt x="231" y="325"/>
                </a:lnTo>
                <a:lnTo>
                  <a:pt x="253" y="331"/>
                </a:lnTo>
                <a:lnTo>
                  <a:pt x="275" y="336"/>
                </a:lnTo>
                <a:lnTo>
                  <a:pt x="295" y="341"/>
                </a:lnTo>
                <a:lnTo>
                  <a:pt x="313" y="347"/>
                </a:lnTo>
                <a:lnTo>
                  <a:pt x="329" y="352"/>
                </a:lnTo>
                <a:lnTo>
                  <a:pt x="311" y="351"/>
                </a:lnTo>
                <a:lnTo>
                  <a:pt x="292" y="351"/>
                </a:lnTo>
                <a:lnTo>
                  <a:pt x="274" y="349"/>
                </a:lnTo>
                <a:lnTo>
                  <a:pt x="256" y="348"/>
                </a:lnTo>
                <a:lnTo>
                  <a:pt x="237" y="348"/>
                </a:lnTo>
                <a:lnTo>
                  <a:pt x="219" y="347"/>
                </a:lnTo>
                <a:lnTo>
                  <a:pt x="200" y="346"/>
                </a:lnTo>
                <a:lnTo>
                  <a:pt x="183" y="345"/>
                </a:lnTo>
                <a:lnTo>
                  <a:pt x="165" y="343"/>
                </a:lnTo>
                <a:lnTo>
                  <a:pt x="147" y="342"/>
                </a:lnTo>
                <a:lnTo>
                  <a:pt x="128" y="340"/>
                </a:lnTo>
                <a:lnTo>
                  <a:pt x="110" y="338"/>
                </a:lnTo>
                <a:lnTo>
                  <a:pt x="91" y="336"/>
                </a:lnTo>
                <a:lnTo>
                  <a:pt x="74" y="334"/>
                </a:lnTo>
                <a:lnTo>
                  <a:pt x="56" y="331"/>
                </a:lnTo>
                <a:lnTo>
                  <a:pt x="38" y="327"/>
                </a:lnTo>
                <a:lnTo>
                  <a:pt x="30" y="327"/>
                </a:lnTo>
                <a:lnTo>
                  <a:pt x="24" y="329"/>
                </a:lnTo>
                <a:lnTo>
                  <a:pt x="17" y="331"/>
                </a:lnTo>
                <a:lnTo>
                  <a:pt x="12" y="335"/>
                </a:lnTo>
                <a:lnTo>
                  <a:pt x="7" y="340"/>
                </a:lnTo>
                <a:lnTo>
                  <a:pt x="3" y="345"/>
                </a:lnTo>
                <a:lnTo>
                  <a:pt x="1" y="352"/>
                </a:lnTo>
                <a:lnTo>
                  <a:pt x="0" y="358"/>
                </a:lnTo>
                <a:lnTo>
                  <a:pt x="1" y="373"/>
                </a:lnTo>
                <a:lnTo>
                  <a:pt x="7" y="385"/>
                </a:lnTo>
                <a:lnTo>
                  <a:pt x="18" y="394"/>
                </a:lnTo>
                <a:lnTo>
                  <a:pt x="31" y="397"/>
                </a:lnTo>
                <a:lnTo>
                  <a:pt x="57" y="402"/>
                </a:lnTo>
                <a:lnTo>
                  <a:pt x="83" y="406"/>
                </a:lnTo>
                <a:lnTo>
                  <a:pt x="109" y="408"/>
                </a:lnTo>
                <a:lnTo>
                  <a:pt x="134" y="412"/>
                </a:lnTo>
                <a:lnTo>
                  <a:pt x="160" y="414"/>
                </a:lnTo>
                <a:lnTo>
                  <a:pt x="186" y="416"/>
                </a:lnTo>
                <a:lnTo>
                  <a:pt x="211" y="418"/>
                </a:lnTo>
                <a:lnTo>
                  <a:pt x="237" y="419"/>
                </a:lnTo>
                <a:lnTo>
                  <a:pt x="263" y="420"/>
                </a:lnTo>
                <a:lnTo>
                  <a:pt x="290" y="422"/>
                </a:lnTo>
                <a:lnTo>
                  <a:pt x="316" y="423"/>
                </a:lnTo>
                <a:lnTo>
                  <a:pt x="341" y="424"/>
                </a:lnTo>
                <a:lnTo>
                  <a:pt x="367" y="425"/>
                </a:lnTo>
                <a:lnTo>
                  <a:pt x="394" y="427"/>
                </a:lnTo>
                <a:lnTo>
                  <a:pt x="420" y="429"/>
                </a:lnTo>
                <a:lnTo>
                  <a:pt x="445" y="431"/>
                </a:lnTo>
                <a:lnTo>
                  <a:pt x="470" y="430"/>
                </a:lnTo>
                <a:lnTo>
                  <a:pt x="481" y="424"/>
                </a:lnTo>
                <a:lnTo>
                  <a:pt x="493" y="412"/>
                </a:lnTo>
                <a:lnTo>
                  <a:pt x="500" y="400"/>
                </a:lnTo>
                <a:lnTo>
                  <a:pt x="504" y="394"/>
                </a:lnTo>
                <a:lnTo>
                  <a:pt x="503" y="383"/>
                </a:lnTo>
                <a:lnTo>
                  <a:pt x="498" y="368"/>
                </a:lnTo>
                <a:lnTo>
                  <a:pt x="492" y="354"/>
                </a:lnTo>
                <a:lnTo>
                  <a:pt x="489" y="34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35">
            <a:extLst>
              <a:ext uri="{FF2B5EF4-FFF2-40B4-BE49-F238E27FC236}">
                <a16:creationId xmlns:a16="http://schemas.microsoft.com/office/drawing/2014/main" id="{866C6FBA-503E-4467-B49F-4ADE88727ED3}"/>
              </a:ext>
            </a:extLst>
          </p:cNvPr>
          <p:cNvSpPr>
            <a:spLocks/>
          </p:cNvSpPr>
          <p:nvPr/>
        </p:nvSpPr>
        <p:spPr bwMode="auto">
          <a:xfrm>
            <a:off x="1652413" y="2348905"/>
            <a:ext cx="1081088" cy="449263"/>
          </a:xfrm>
          <a:custGeom>
            <a:avLst/>
            <a:gdLst>
              <a:gd name="T0" fmla="*/ 648 w 681"/>
              <a:gd name="T1" fmla="*/ 206 h 283"/>
              <a:gd name="T2" fmla="*/ 627 w 681"/>
              <a:gd name="T3" fmla="*/ 172 h 283"/>
              <a:gd name="T4" fmla="*/ 610 w 681"/>
              <a:gd name="T5" fmla="*/ 133 h 283"/>
              <a:gd name="T6" fmla="*/ 600 w 681"/>
              <a:gd name="T7" fmla="*/ 104 h 283"/>
              <a:gd name="T8" fmla="*/ 593 w 681"/>
              <a:gd name="T9" fmla="*/ 96 h 283"/>
              <a:gd name="T10" fmla="*/ 579 w 681"/>
              <a:gd name="T11" fmla="*/ 89 h 283"/>
              <a:gd name="T12" fmla="*/ 567 w 681"/>
              <a:gd name="T13" fmla="*/ 89 h 283"/>
              <a:gd name="T14" fmla="*/ 541 w 681"/>
              <a:gd name="T15" fmla="*/ 91 h 283"/>
              <a:gd name="T16" fmla="*/ 504 w 681"/>
              <a:gd name="T17" fmla="*/ 95 h 283"/>
              <a:gd name="T18" fmla="*/ 468 w 681"/>
              <a:gd name="T19" fmla="*/ 97 h 283"/>
              <a:gd name="T20" fmla="*/ 443 w 681"/>
              <a:gd name="T21" fmla="*/ 48 h 283"/>
              <a:gd name="T22" fmla="*/ 436 w 681"/>
              <a:gd name="T23" fmla="*/ 36 h 283"/>
              <a:gd name="T24" fmla="*/ 424 w 681"/>
              <a:gd name="T25" fmla="*/ 27 h 283"/>
              <a:gd name="T26" fmla="*/ 394 w 681"/>
              <a:gd name="T27" fmla="*/ 16 h 283"/>
              <a:gd name="T28" fmla="*/ 394 w 681"/>
              <a:gd name="T29" fmla="*/ 16 h 283"/>
              <a:gd name="T30" fmla="*/ 373 w 681"/>
              <a:gd name="T31" fmla="*/ 13 h 283"/>
              <a:gd name="T32" fmla="*/ 329 w 681"/>
              <a:gd name="T33" fmla="*/ 9 h 283"/>
              <a:gd name="T34" fmla="*/ 285 w 681"/>
              <a:gd name="T35" fmla="*/ 9 h 283"/>
              <a:gd name="T36" fmla="*/ 241 w 681"/>
              <a:gd name="T37" fmla="*/ 9 h 283"/>
              <a:gd name="T38" fmla="*/ 198 w 681"/>
              <a:gd name="T39" fmla="*/ 10 h 283"/>
              <a:gd name="T40" fmla="*/ 154 w 681"/>
              <a:gd name="T41" fmla="*/ 10 h 283"/>
              <a:gd name="T42" fmla="*/ 110 w 681"/>
              <a:gd name="T43" fmla="*/ 9 h 283"/>
              <a:gd name="T44" fmla="*/ 66 w 681"/>
              <a:gd name="T45" fmla="*/ 5 h 283"/>
              <a:gd name="T46" fmla="*/ 37 w 681"/>
              <a:gd name="T47" fmla="*/ 0 h 283"/>
              <a:gd name="T48" fmla="*/ 23 w 681"/>
              <a:gd name="T49" fmla="*/ 3 h 283"/>
              <a:gd name="T50" fmla="*/ 12 w 681"/>
              <a:gd name="T51" fmla="*/ 9 h 283"/>
              <a:gd name="T52" fmla="*/ 4 w 681"/>
              <a:gd name="T53" fmla="*/ 20 h 283"/>
              <a:gd name="T54" fmla="*/ 0 w 681"/>
              <a:gd name="T55" fmla="*/ 41 h 283"/>
              <a:gd name="T56" fmla="*/ 15 w 681"/>
              <a:gd name="T57" fmla="*/ 64 h 283"/>
              <a:gd name="T58" fmla="*/ 49 w 681"/>
              <a:gd name="T59" fmla="*/ 74 h 283"/>
              <a:gd name="T60" fmla="*/ 92 w 681"/>
              <a:gd name="T61" fmla="*/ 79 h 283"/>
              <a:gd name="T62" fmla="*/ 136 w 681"/>
              <a:gd name="T63" fmla="*/ 81 h 283"/>
              <a:gd name="T64" fmla="*/ 180 w 681"/>
              <a:gd name="T65" fmla="*/ 80 h 283"/>
              <a:gd name="T66" fmla="*/ 224 w 681"/>
              <a:gd name="T67" fmla="*/ 80 h 283"/>
              <a:gd name="T68" fmla="*/ 268 w 681"/>
              <a:gd name="T69" fmla="*/ 79 h 283"/>
              <a:gd name="T70" fmla="*/ 311 w 681"/>
              <a:gd name="T71" fmla="*/ 80 h 283"/>
              <a:gd name="T72" fmla="*/ 355 w 681"/>
              <a:gd name="T73" fmla="*/ 82 h 283"/>
              <a:gd name="T74" fmla="*/ 376 w 681"/>
              <a:gd name="T75" fmla="*/ 97 h 283"/>
              <a:gd name="T76" fmla="*/ 372 w 681"/>
              <a:gd name="T77" fmla="*/ 123 h 283"/>
              <a:gd name="T78" fmla="*/ 373 w 681"/>
              <a:gd name="T79" fmla="*/ 141 h 283"/>
              <a:gd name="T80" fmla="*/ 389 w 681"/>
              <a:gd name="T81" fmla="*/ 162 h 283"/>
              <a:gd name="T82" fmla="*/ 555 w 681"/>
              <a:gd name="T83" fmla="*/ 161 h 283"/>
              <a:gd name="T84" fmla="*/ 566 w 681"/>
              <a:gd name="T85" fmla="*/ 196 h 283"/>
              <a:gd name="T86" fmla="*/ 579 w 681"/>
              <a:gd name="T87" fmla="*/ 231 h 283"/>
              <a:gd name="T88" fmla="*/ 599 w 681"/>
              <a:gd name="T89" fmla="*/ 261 h 283"/>
              <a:gd name="T90" fmla="*/ 631 w 681"/>
              <a:gd name="T91" fmla="*/ 280 h 283"/>
              <a:gd name="T92" fmla="*/ 644 w 681"/>
              <a:gd name="T93" fmla="*/ 283 h 283"/>
              <a:gd name="T94" fmla="*/ 657 w 681"/>
              <a:gd name="T95" fmla="*/ 281 h 283"/>
              <a:gd name="T96" fmla="*/ 670 w 681"/>
              <a:gd name="T97" fmla="*/ 273 h 283"/>
              <a:gd name="T98" fmla="*/ 677 w 681"/>
              <a:gd name="T99" fmla="*/ 262 h 283"/>
              <a:gd name="T100" fmla="*/ 678 w 681"/>
              <a:gd name="T101" fmla="*/ 236 h 283"/>
              <a:gd name="T102" fmla="*/ 660 w 681"/>
              <a:gd name="T103" fmla="*/ 2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1" h="283">
                <a:moveTo>
                  <a:pt x="660" y="216"/>
                </a:moveTo>
                <a:lnTo>
                  <a:pt x="648" y="206"/>
                </a:lnTo>
                <a:lnTo>
                  <a:pt x="637" y="190"/>
                </a:lnTo>
                <a:lnTo>
                  <a:pt x="627" y="172"/>
                </a:lnTo>
                <a:lnTo>
                  <a:pt x="617" y="151"/>
                </a:lnTo>
                <a:lnTo>
                  <a:pt x="610" y="133"/>
                </a:lnTo>
                <a:lnTo>
                  <a:pt x="604" y="117"/>
                </a:lnTo>
                <a:lnTo>
                  <a:pt x="600" y="104"/>
                </a:lnTo>
                <a:lnTo>
                  <a:pt x="599" y="101"/>
                </a:lnTo>
                <a:lnTo>
                  <a:pt x="593" y="96"/>
                </a:lnTo>
                <a:lnTo>
                  <a:pt x="586" y="91"/>
                </a:lnTo>
                <a:lnTo>
                  <a:pt x="579" y="89"/>
                </a:lnTo>
                <a:lnTo>
                  <a:pt x="571" y="89"/>
                </a:lnTo>
                <a:lnTo>
                  <a:pt x="567" y="89"/>
                </a:lnTo>
                <a:lnTo>
                  <a:pt x="557" y="90"/>
                </a:lnTo>
                <a:lnTo>
                  <a:pt x="541" y="91"/>
                </a:lnTo>
                <a:lnTo>
                  <a:pt x="524" y="93"/>
                </a:lnTo>
                <a:lnTo>
                  <a:pt x="504" y="95"/>
                </a:lnTo>
                <a:lnTo>
                  <a:pt x="485" y="96"/>
                </a:lnTo>
                <a:lnTo>
                  <a:pt x="468" y="97"/>
                </a:lnTo>
                <a:lnTo>
                  <a:pt x="454" y="97"/>
                </a:lnTo>
                <a:lnTo>
                  <a:pt x="443" y="48"/>
                </a:lnTo>
                <a:lnTo>
                  <a:pt x="441" y="41"/>
                </a:lnTo>
                <a:lnTo>
                  <a:pt x="436" y="36"/>
                </a:lnTo>
                <a:lnTo>
                  <a:pt x="431" y="31"/>
                </a:lnTo>
                <a:lnTo>
                  <a:pt x="424" y="27"/>
                </a:lnTo>
                <a:lnTo>
                  <a:pt x="394" y="16"/>
                </a:lnTo>
                <a:lnTo>
                  <a:pt x="394" y="16"/>
                </a:lnTo>
                <a:lnTo>
                  <a:pt x="394" y="16"/>
                </a:lnTo>
                <a:lnTo>
                  <a:pt x="394" y="16"/>
                </a:lnTo>
                <a:lnTo>
                  <a:pt x="395" y="16"/>
                </a:lnTo>
                <a:lnTo>
                  <a:pt x="373" y="13"/>
                </a:lnTo>
                <a:lnTo>
                  <a:pt x="351" y="11"/>
                </a:lnTo>
                <a:lnTo>
                  <a:pt x="329" y="9"/>
                </a:lnTo>
                <a:lnTo>
                  <a:pt x="307" y="9"/>
                </a:lnTo>
                <a:lnTo>
                  <a:pt x="285" y="9"/>
                </a:lnTo>
                <a:lnTo>
                  <a:pt x="263" y="9"/>
                </a:lnTo>
                <a:lnTo>
                  <a:pt x="241" y="9"/>
                </a:lnTo>
                <a:lnTo>
                  <a:pt x="220" y="9"/>
                </a:lnTo>
                <a:lnTo>
                  <a:pt x="198" y="10"/>
                </a:lnTo>
                <a:lnTo>
                  <a:pt x="176" y="10"/>
                </a:lnTo>
                <a:lnTo>
                  <a:pt x="154" y="10"/>
                </a:lnTo>
                <a:lnTo>
                  <a:pt x="132" y="10"/>
                </a:lnTo>
                <a:lnTo>
                  <a:pt x="110" y="9"/>
                </a:lnTo>
                <a:lnTo>
                  <a:pt x="88" y="8"/>
                </a:lnTo>
                <a:lnTo>
                  <a:pt x="66" y="5"/>
                </a:lnTo>
                <a:lnTo>
                  <a:pt x="44" y="2"/>
                </a:lnTo>
                <a:lnTo>
                  <a:pt x="37" y="0"/>
                </a:lnTo>
                <a:lnTo>
                  <a:pt x="31" y="0"/>
                </a:lnTo>
                <a:lnTo>
                  <a:pt x="23" y="3"/>
                </a:lnTo>
                <a:lnTo>
                  <a:pt x="17" y="5"/>
                </a:lnTo>
                <a:lnTo>
                  <a:pt x="12" y="9"/>
                </a:lnTo>
                <a:lnTo>
                  <a:pt x="7" y="14"/>
                </a:lnTo>
                <a:lnTo>
                  <a:pt x="4" y="20"/>
                </a:lnTo>
                <a:lnTo>
                  <a:pt x="1" y="26"/>
                </a:lnTo>
                <a:lnTo>
                  <a:pt x="0" y="41"/>
                </a:lnTo>
                <a:lnTo>
                  <a:pt x="5" y="53"/>
                </a:lnTo>
                <a:lnTo>
                  <a:pt x="15" y="64"/>
                </a:lnTo>
                <a:lnTo>
                  <a:pt x="27" y="70"/>
                </a:lnTo>
                <a:lnTo>
                  <a:pt x="49" y="74"/>
                </a:lnTo>
                <a:lnTo>
                  <a:pt x="70" y="78"/>
                </a:lnTo>
                <a:lnTo>
                  <a:pt x="92" y="79"/>
                </a:lnTo>
                <a:lnTo>
                  <a:pt x="114" y="80"/>
                </a:lnTo>
                <a:lnTo>
                  <a:pt x="136" y="81"/>
                </a:lnTo>
                <a:lnTo>
                  <a:pt x="158" y="81"/>
                </a:lnTo>
                <a:lnTo>
                  <a:pt x="180" y="80"/>
                </a:lnTo>
                <a:lnTo>
                  <a:pt x="202" y="80"/>
                </a:lnTo>
                <a:lnTo>
                  <a:pt x="224" y="80"/>
                </a:lnTo>
                <a:lnTo>
                  <a:pt x="246" y="79"/>
                </a:lnTo>
                <a:lnTo>
                  <a:pt x="268" y="79"/>
                </a:lnTo>
                <a:lnTo>
                  <a:pt x="289" y="79"/>
                </a:lnTo>
                <a:lnTo>
                  <a:pt x="311" y="80"/>
                </a:lnTo>
                <a:lnTo>
                  <a:pt x="333" y="81"/>
                </a:lnTo>
                <a:lnTo>
                  <a:pt x="355" y="82"/>
                </a:lnTo>
                <a:lnTo>
                  <a:pt x="377" y="86"/>
                </a:lnTo>
                <a:lnTo>
                  <a:pt x="376" y="97"/>
                </a:lnTo>
                <a:lnTo>
                  <a:pt x="375" y="111"/>
                </a:lnTo>
                <a:lnTo>
                  <a:pt x="372" y="123"/>
                </a:lnTo>
                <a:lnTo>
                  <a:pt x="372" y="128"/>
                </a:lnTo>
                <a:lnTo>
                  <a:pt x="373" y="141"/>
                </a:lnTo>
                <a:lnTo>
                  <a:pt x="379" y="153"/>
                </a:lnTo>
                <a:lnTo>
                  <a:pt x="389" y="162"/>
                </a:lnTo>
                <a:lnTo>
                  <a:pt x="403" y="167"/>
                </a:lnTo>
                <a:lnTo>
                  <a:pt x="555" y="161"/>
                </a:lnTo>
                <a:lnTo>
                  <a:pt x="561" y="178"/>
                </a:lnTo>
                <a:lnTo>
                  <a:pt x="566" y="196"/>
                </a:lnTo>
                <a:lnTo>
                  <a:pt x="572" y="213"/>
                </a:lnTo>
                <a:lnTo>
                  <a:pt x="579" y="231"/>
                </a:lnTo>
                <a:lnTo>
                  <a:pt x="588" y="248"/>
                </a:lnTo>
                <a:lnTo>
                  <a:pt x="599" y="261"/>
                </a:lnTo>
                <a:lnTo>
                  <a:pt x="612" y="272"/>
                </a:lnTo>
                <a:lnTo>
                  <a:pt x="631" y="280"/>
                </a:lnTo>
                <a:lnTo>
                  <a:pt x="637" y="282"/>
                </a:lnTo>
                <a:lnTo>
                  <a:pt x="644" y="283"/>
                </a:lnTo>
                <a:lnTo>
                  <a:pt x="651" y="282"/>
                </a:lnTo>
                <a:lnTo>
                  <a:pt x="657" y="281"/>
                </a:lnTo>
                <a:lnTo>
                  <a:pt x="664" y="277"/>
                </a:lnTo>
                <a:lnTo>
                  <a:pt x="670" y="273"/>
                </a:lnTo>
                <a:lnTo>
                  <a:pt x="673" y="269"/>
                </a:lnTo>
                <a:lnTo>
                  <a:pt x="677" y="262"/>
                </a:lnTo>
                <a:lnTo>
                  <a:pt x="681" y="249"/>
                </a:lnTo>
                <a:lnTo>
                  <a:pt x="678" y="236"/>
                </a:lnTo>
                <a:lnTo>
                  <a:pt x="671" y="223"/>
                </a:lnTo>
                <a:lnTo>
                  <a:pt x="660" y="216"/>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36">
            <a:extLst>
              <a:ext uri="{FF2B5EF4-FFF2-40B4-BE49-F238E27FC236}">
                <a16:creationId xmlns:a16="http://schemas.microsoft.com/office/drawing/2014/main" id="{4A0E1C43-11E3-4E12-9BF8-857092027612}"/>
              </a:ext>
            </a:extLst>
          </p:cNvPr>
          <p:cNvSpPr>
            <a:spLocks/>
          </p:cNvSpPr>
          <p:nvPr/>
        </p:nvSpPr>
        <p:spPr bwMode="auto">
          <a:xfrm rot="1426256">
            <a:off x="4114594" y="3162142"/>
            <a:ext cx="908050" cy="760413"/>
          </a:xfrm>
          <a:custGeom>
            <a:avLst/>
            <a:gdLst>
              <a:gd name="T0" fmla="*/ 502 w 572"/>
              <a:gd name="T1" fmla="*/ 13 h 479"/>
              <a:gd name="T2" fmla="*/ 462 w 572"/>
              <a:gd name="T3" fmla="*/ 13 h 479"/>
              <a:gd name="T4" fmla="*/ 420 w 572"/>
              <a:gd name="T5" fmla="*/ 7 h 479"/>
              <a:gd name="T6" fmla="*/ 392 w 572"/>
              <a:gd name="T7" fmla="*/ 1 h 479"/>
              <a:gd name="T8" fmla="*/ 380 w 572"/>
              <a:gd name="T9" fmla="*/ 1 h 479"/>
              <a:gd name="T10" fmla="*/ 368 w 572"/>
              <a:gd name="T11" fmla="*/ 11 h 479"/>
              <a:gd name="T12" fmla="*/ 362 w 572"/>
              <a:gd name="T13" fmla="*/ 21 h 479"/>
              <a:gd name="T14" fmla="*/ 350 w 572"/>
              <a:gd name="T15" fmla="*/ 43 h 479"/>
              <a:gd name="T16" fmla="*/ 333 w 572"/>
              <a:gd name="T17" fmla="*/ 77 h 479"/>
              <a:gd name="T18" fmla="*/ 316 w 572"/>
              <a:gd name="T19" fmla="*/ 109 h 479"/>
              <a:gd name="T20" fmla="*/ 262 w 572"/>
              <a:gd name="T21" fmla="*/ 104 h 479"/>
              <a:gd name="T22" fmla="*/ 246 w 572"/>
              <a:gd name="T23" fmla="*/ 103 h 479"/>
              <a:gd name="T24" fmla="*/ 233 w 572"/>
              <a:gd name="T25" fmla="*/ 110 h 479"/>
              <a:gd name="T26" fmla="*/ 208 w 572"/>
              <a:gd name="T27" fmla="*/ 128 h 479"/>
              <a:gd name="T28" fmla="*/ 208 w 572"/>
              <a:gd name="T29" fmla="*/ 128 h 479"/>
              <a:gd name="T30" fmla="*/ 194 w 572"/>
              <a:gd name="T31" fmla="*/ 146 h 479"/>
              <a:gd name="T32" fmla="*/ 168 w 572"/>
              <a:gd name="T33" fmla="*/ 180 h 479"/>
              <a:gd name="T34" fmla="*/ 144 w 572"/>
              <a:gd name="T35" fmla="*/ 217 h 479"/>
              <a:gd name="T36" fmla="*/ 122 w 572"/>
              <a:gd name="T37" fmla="*/ 255 h 479"/>
              <a:gd name="T38" fmla="*/ 98 w 572"/>
              <a:gd name="T39" fmla="*/ 292 h 479"/>
              <a:gd name="T40" fmla="*/ 76 w 572"/>
              <a:gd name="T41" fmla="*/ 329 h 479"/>
              <a:gd name="T42" fmla="*/ 52 w 572"/>
              <a:gd name="T43" fmla="*/ 366 h 479"/>
              <a:gd name="T44" fmla="*/ 26 w 572"/>
              <a:gd name="T45" fmla="*/ 400 h 479"/>
              <a:gd name="T46" fmla="*/ 3 w 572"/>
              <a:gd name="T47" fmla="*/ 428 h 479"/>
              <a:gd name="T48" fmla="*/ 3 w 572"/>
              <a:gd name="T49" fmla="*/ 455 h 479"/>
              <a:gd name="T50" fmla="*/ 15 w 572"/>
              <a:gd name="T51" fmla="*/ 473 h 479"/>
              <a:gd name="T52" fmla="*/ 28 w 572"/>
              <a:gd name="T53" fmla="*/ 477 h 479"/>
              <a:gd name="T54" fmla="*/ 42 w 572"/>
              <a:gd name="T55" fmla="*/ 479 h 479"/>
              <a:gd name="T56" fmla="*/ 54 w 572"/>
              <a:gd name="T57" fmla="*/ 474 h 479"/>
              <a:gd name="T58" fmla="*/ 75 w 572"/>
              <a:gd name="T59" fmla="*/ 453 h 479"/>
              <a:gd name="T60" fmla="*/ 102 w 572"/>
              <a:gd name="T61" fmla="*/ 417 h 479"/>
              <a:gd name="T62" fmla="*/ 128 w 572"/>
              <a:gd name="T63" fmla="*/ 382 h 479"/>
              <a:gd name="T64" fmla="*/ 150 w 572"/>
              <a:gd name="T65" fmla="*/ 345 h 479"/>
              <a:gd name="T66" fmla="*/ 173 w 572"/>
              <a:gd name="T67" fmla="*/ 307 h 479"/>
              <a:gd name="T68" fmla="*/ 195 w 572"/>
              <a:gd name="T69" fmla="*/ 269 h 479"/>
              <a:gd name="T70" fmla="*/ 218 w 572"/>
              <a:gd name="T71" fmla="*/ 232 h 479"/>
              <a:gd name="T72" fmla="*/ 245 w 572"/>
              <a:gd name="T73" fmla="*/ 197 h 479"/>
              <a:gd name="T74" fmla="*/ 267 w 572"/>
              <a:gd name="T75" fmla="*/ 187 h 479"/>
              <a:gd name="T76" fmla="*/ 287 w 572"/>
              <a:gd name="T77" fmla="*/ 203 h 479"/>
              <a:gd name="T78" fmla="*/ 297 w 572"/>
              <a:gd name="T79" fmla="*/ 210 h 479"/>
              <a:gd name="T80" fmla="*/ 310 w 572"/>
              <a:gd name="T81" fmla="*/ 214 h 479"/>
              <a:gd name="T82" fmla="*/ 324 w 572"/>
              <a:gd name="T83" fmla="*/ 212 h 479"/>
              <a:gd name="T84" fmla="*/ 336 w 572"/>
              <a:gd name="T85" fmla="*/ 206 h 479"/>
              <a:gd name="T86" fmla="*/ 415 w 572"/>
              <a:gd name="T87" fmla="*/ 68 h 479"/>
              <a:gd name="T88" fmla="*/ 451 w 572"/>
              <a:gd name="T89" fmla="*/ 77 h 479"/>
              <a:gd name="T90" fmla="*/ 488 w 572"/>
              <a:gd name="T91" fmla="*/ 84 h 479"/>
              <a:gd name="T92" fmla="*/ 523 w 572"/>
              <a:gd name="T93" fmla="*/ 84 h 479"/>
              <a:gd name="T94" fmla="*/ 556 w 572"/>
              <a:gd name="T95" fmla="*/ 67 h 479"/>
              <a:gd name="T96" fmla="*/ 572 w 572"/>
              <a:gd name="T97" fmla="*/ 44 h 479"/>
              <a:gd name="T98" fmla="*/ 566 w 572"/>
              <a:gd name="T99" fmla="*/ 17 h 479"/>
              <a:gd name="T100" fmla="*/ 556 w 572"/>
              <a:gd name="T101" fmla="*/ 7 h 479"/>
              <a:gd name="T102" fmla="*/ 544 w 572"/>
              <a:gd name="T103" fmla="*/ 2 h 479"/>
              <a:gd name="T104" fmla="*/ 529 w 572"/>
              <a:gd name="T105" fmla="*/ 2 h 479"/>
              <a:gd name="T106" fmla="*/ 517 w 572"/>
              <a:gd name="T107" fmla="*/ 8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2" h="479">
                <a:moveTo>
                  <a:pt x="517" y="8"/>
                </a:moveTo>
                <a:lnTo>
                  <a:pt x="502" y="13"/>
                </a:lnTo>
                <a:lnTo>
                  <a:pt x="484" y="14"/>
                </a:lnTo>
                <a:lnTo>
                  <a:pt x="462" y="13"/>
                </a:lnTo>
                <a:lnTo>
                  <a:pt x="441" y="11"/>
                </a:lnTo>
                <a:lnTo>
                  <a:pt x="420" y="7"/>
                </a:lnTo>
                <a:lnTo>
                  <a:pt x="404" y="3"/>
                </a:lnTo>
                <a:lnTo>
                  <a:pt x="392" y="1"/>
                </a:lnTo>
                <a:lnTo>
                  <a:pt x="388" y="0"/>
                </a:lnTo>
                <a:lnTo>
                  <a:pt x="380" y="1"/>
                </a:lnTo>
                <a:lnTo>
                  <a:pt x="374" y="5"/>
                </a:lnTo>
                <a:lnTo>
                  <a:pt x="368" y="11"/>
                </a:lnTo>
                <a:lnTo>
                  <a:pt x="363" y="17"/>
                </a:lnTo>
                <a:lnTo>
                  <a:pt x="362" y="21"/>
                </a:lnTo>
                <a:lnTo>
                  <a:pt x="357" y="29"/>
                </a:lnTo>
                <a:lnTo>
                  <a:pt x="350" y="43"/>
                </a:lnTo>
                <a:lnTo>
                  <a:pt x="342" y="59"/>
                </a:lnTo>
                <a:lnTo>
                  <a:pt x="333" y="77"/>
                </a:lnTo>
                <a:lnTo>
                  <a:pt x="324" y="93"/>
                </a:lnTo>
                <a:lnTo>
                  <a:pt x="316" y="109"/>
                </a:lnTo>
                <a:lnTo>
                  <a:pt x="309" y="120"/>
                </a:lnTo>
                <a:lnTo>
                  <a:pt x="262" y="104"/>
                </a:lnTo>
                <a:lnTo>
                  <a:pt x="254" y="103"/>
                </a:lnTo>
                <a:lnTo>
                  <a:pt x="246" y="103"/>
                </a:lnTo>
                <a:lnTo>
                  <a:pt x="239" y="105"/>
                </a:lnTo>
                <a:lnTo>
                  <a:pt x="233" y="110"/>
                </a:lnTo>
                <a:lnTo>
                  <a:pt x="208" y="128"/>
                </a:lnTo>
                <a:lnTo>
                  <a:pt x="208" y="128"/>
                </a:lnTo>
                <a:lnTo>
                  <a:pt x="208" y="128"/>
                </a:lnTo>
                <a:lnTo>
                  <a:pt x="208" y="128"/>
                </a:lnTo>
                <a:lnTo>
                  <a:pt x="208" y="128"/>
                </a:lnTo>
                <a:lnTo>
                  <a:pt x="194" y="146"/>
                </a:lnTo>
                <a:lnTo>
                  <a:pt x="180" y="163"/>
                </a:lnTo>
                <a:lnTo>
                  <a:pt x="168" y="180"/>
                </a:lnTo>
                <a:lnTo>
                  <a:pt x="156" y="198"/>
                </a:lnTo>
                <a:lnTo>
                  <a:pt x="144" y="217"/>
                </a:lnTo>
                <a:lnTo>
                  <a:pt x="133" y="236"/>
                </a:lnTo>
                <a:lnTo>
                  <a:pt x="122" y="255"/>
                </a:lnTo>
                <a:lnTo>
                  <a:pt x="110" y="273"/>
                </a:lnTo>
                <a:lnTo>
                  <a:pt x="98" y="292"/>
                </a:lnTo>
                <a:lnTo>
                  <a:pt x="87" y="311"/>
                </a:lnTo>
                <a:lnTo>
                  <a:pt x="76" y="329"/>
                </a:lnTo>
                <a:lnTo>
                  <a:pt x="64" y="348"/>
                </a:lnTo>
                <a:lnTo>
                  <a:pt x="52" y="366"/>
                </a:lnTo>
                <a:lnTo>
                  <a:pt x="39" y="383"/>
                </a:lnTo>
                <a:lnTo>
                  <a:pt x="26" y="400"/>
                </a:lnTo>
                <a:lnTo>
                  <a:pt x="11" y="417"/>
                </a:lnTo>
                <a:lnTo>
                  <a:pt x="3" y="428"/>
                </a:lnTo>
                <a:lnTo>
                  <a:pt x="0" y="442"/>
                </a:lnTo>
                <a:lnTo>
                  <a:pt x="3" y="455"/>
                </a:lnTo>
                <a:lnTo>
                  <a:pt x="10" y="468"/>
                </a:lnTo>
                <a:lnTo>
                  <a:pt x="15" y="473"/>
                </a:lnTo>
                <a:lnTo>
                  <a:pt x="21" y="476"/>
                </a:lnTo>
                <a:lnTo>
                  <a:pt x="28" y="477"/>
                </a:lnTo>
                <a:lnTo>
                  <a:pt x="35" y="479"/>
                </a:lnTo>
                <a:lnTo>
                  <a:pt x="42" y="479"/>
                </a:lnTo>
                <a:lnTo>
                  <a:pt x="48" y="476"/>
                </a:lnTo>
                <a:lnTo>
                  <a:pt x="54" y="474"/>
                </a:lnTo>
                <a:lnTo>
                  <a:pt x="60" y="469"/>
                </a:lnTo>
                <a:lnTo>
                  <a:pt x="75" y="453"/>
                </a:lnTo>
                <a:lnTo>
                  <a:pt x="90" y="436"/>
                </a:lnTo>
                <a:lnTo>
                  <a:pt x="102" y="417"/>
                </a:lnTo>
                <a:lnTo>
                  <a:pt x="115" y="400"/>
                </a:lnTo>
                <a:lnTo>
                  <a:pt x="128" y="382"/>
                </a:lnTo>
                <a:lnTo>
                  <a:pt x="139" y="364"/>
                </a:lnTo>
                <a:lnTo>
                  <a:pt x="150" y="345"/>
                </a:lnTo>
                <a:lnTo>
                  <a:pt x="162" y="326"/>
                </a:lnTo>
                <a:lnTo>
                  <a:pt x="173" y="307"/>
                </a:lnTo>
                <a:lnTo>
                  <a:pt x="184" y="288"/>
                </a:lnTo>
                <a:lnTo>
                  <a:pt x="195" y="269"/>
                </a:lnTo>
                <a:lnTo>
                  <a:pt x="207" y="251"/>
                </a:lnTo>
                <a:lnTo>
                  <a:pt x="218" y="232"/>
                </a:lnTo>
                <a:lnTo>
                  <a:pt x="232" y="214"/>
                </a:lnTo>
                <a:lnTo>
                  <a:pt x="245" y="197"/>
                </a:lnTo>
                <a:lnTo>
                  <a:pt x="259" y="180"/>
                </a:lnTo>
                <a:lnTo>
                  <a:pt x="267" y="187"/>
                </a:lnTo>
                <a:lnTo>
                  <a:pt x="277" y="196"/>
                </a:lnTo>
                <a:lnTo>
                  <a:pt x="287" y="203"/>
                </a:lnTo>
                <a:lnTo>
                  <a:pt x="290" y="207"/>
                </a:lnTo>
                <a:lnTo>
                  <a:pt x="297" y="210"/>
                </a:lnTo>
                <a:lnTo>
                  <a:pt x="303" y="213"/>
                </a:lnTo>
                <a:lnTo>
                  <a:pt x="310" y="214"/>
                </a:lnTo>
                <a:lnTo>
                  <a:pt x="317" y="213"/>
                </a:lnTo>
                <a:lnTo>
                  <a:pt x="324" y="212"/>
                </a:lnTo>
                <a:lnTo>
                  <a:pt x="330" y="209"/>
                </a:lnTo>
                <a:lnTo>
                  <a:pt x="336" y="206"/>
                </a:lnTo>
                <a:lnTo>
                  <a:pt x="341" y="201"/>
                </a:lnTo>
                <a:lnTo>
                  <a:pt x="415" y="68"/>
                </a:lnTo>
                <a:lnTo>
                  <a:pt x="433" y="72"/>
                </a:lnTo>
                <a:lnTo>
                  <a:pt x="451" y="77"/>
                </a:lnTo>
                <a:lnTo>
                  <a:pt x="469" y="82"/>
                </a:lnTo>
                <a:lnTo>
                  <a:pt x="488" y="84"/>
                </a:lnTo>
                <a:lnTo>
                  <a:pt x="506" y="86"/>
                </a:lnTo>
                <a:lnTo>
                  <a:pt x="523" y="84"/>
                </a:lnTo>
                <a:lnTo>
                  <a:pt x="540" y="78"/>
                </a:lnTo>
                <a:lnTo>
                  <a:pt x="556" y="67"/>
                </a:lnTo>
                <a:lnTo>
                  <a:pt x="566" y="57"/>
                </a:lnTo>
                <a:lnTo>
                  <a:pt x="572" y="44"/>
                </a:lnTo>
                <a:lnTo>
                  <a:pt x="572" y="30"/>
                </a:lnTo>
                <a:lnTo>
                  <a:pt x="566" y="17"/>
                </a:lnTo>
                <a:lnTo>
                  <a:pt x="561" y="12"/>
                </a:lnTo>
                <a:lnTo>
                  <a:pt x="556" y="7"/>
                </a:lnTo>
                <a:lnTo>
                  <a:pt x="550" y="5"/>
                </a:lnTo>
                <a:lnTo>
                  <a:pt x="544" y="2"/>
                </a:lnTo>
                <a:lnTo>
                  <a:pt x="537" y="2"/>
                </a:lnTo>
                <a:lnTo>
                  <a:pt x="529" y="2"/>
                </a:lnTo>
                <a:lnTo>
                  <a:pt x="523" y="5"/>
                </a:lnTo>
                <a:lnTo>
                  <a:pt x="517" y="8"/>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37">
            <a:extLst>
              <a:ext uri="{FF2B5EF4-FFF2-40B4-BE49-F238E27FC236}">
                <a16:creationId xmlns:a16="http://schemas.microsoft.com/office/drawing/2014/main" id="{6876DF08-1EFA-4848-B5E1-EE6BFE75C066}"/>
              </a:ext>
            </a:extLst>
          </p:cNvPr>
          <p:cNvSpPr>
            <a:spLocks/>
          </p:cNvSpPr>
          <p:nvPr/>
        </p:nvSpPr>
        <p:spPr bwMode="auto">
          <a:xfrm>
            <a:off x="4691960" y="2023280"/>
            <a:ext cx="623888" cy="449263"/>
          </a:xfrm>
          <a:custGeom>
            <a:avLst/>
            <a:gdLst>
              <a:gd name="T0" fmla="*/ 385 w 393"/>
              <a:gd name="T1" fmla="*/ 9 h 283"/>
              <a:gd name="T2" fmla="*/ 376 w 393"/>
              <a:gd name="T3" fmla="*/ 3 h 283"/>
              <a:gd name="T4" fmla="*/ 365 w 393"/>
              <a:gd name="T5" fmla="*/ 0 h 283"/>
              <a:gd name="T6" fmla="*/ 354 w 393"/>
              <a:gd name="T7" fmla="*/ 3 h 283"/>
              <a:gd name="T8" fmla="*/ 335 w 393"/>
              <a:gd name="T9" fmla="*/ 12 h 283"/>
              <a:gd name="T10" fmla="*/ 309 w 393"/>
              <a:gd name="T11" fmla="*/ 25 h 283"/>
              <a:gd name="T12" fmla="*/ 283 w 393"/>
              <a:gd name="T13" fmla="*/ 37 h 283"/>
              <a:gd name="T14" fmla="*/ 256 w 393"/>
              <a:gd name="T15" fmla="*/ 45 h 283"/>
              <a:gd name="T16" fmla="*/ 223 w 393"/>
              <a:gd name="T17" fmla="*/ 55 h 283"/>
              <a:gd name="T18" fmla="*/ 187 w 393"/>
              <a:gd name="T19" fmla="*/ 64 h 283"/>
              <a:gd name="T20" fmla="*/ 153 w 393"/>
              <a:gd name="T21" fmla="*/ 76 h 283"/>
              <a:gd name="T22" fmla="*/ 122 w 393"/>
              <a:gd name="T23" fmla="*/ 96 h 283"/>
              <a:gd name="T24" fmla="*/ 100 w 393"/>
              <a:gd name="T25" fmla="*/ 120 h 283"/>
              <a:gd name="T26" fmla="*/ 87 w 393"/>
              <a:gd name="T27" fmla="*/ 143 h 283"/>
              <a:gd name="T28" fmla="*/ 74 w 393"/>
              <a:gd name="T29" fmla="*/ 168 h 283"/>
              <a:gd name="T30" fmla="*/ 63 w 393"/>
              <a:gd name="T31" fmla="*/ 192 h 283"/>
              <a:gd name="T32" fmla="*/ 56 w 393"/>
              <a:gd name="T33" fmla="*/ 200 h 283"/>
              <a:gd name="T34" fmla="*/ 49 w 393"/>
              <a:gd name="T35" fmla="*/ 192 h 283"/>
              <a:gd name="T36" fmla="*/ 38 w 393"/>
              <a:gd name="T37" fmla="*/ 185 h 283"/>
              <a:gd name="T38" fmla="*/ 27 w 393"/>
              <a:gd name="T39" fmla="*/ 183 h 283"/>
              <a:gd name="T40" fmla="*/ 16 w 393"/>
              <a:gd name="T41" fmla="*/ 184 h 283"/>
              <a:gd name="T42" fmla="*/ 6 w 393"/>
              <a:gd name="T43" fmla="*/ 189 h 283"/>
              <a:gd name="T44" fmla="*/ 0 w 393"/>
              <a:gd name="T45" fmla="*/ 200 h 283"/>
              <a:gd name="T46" fmla="*/ 7 w 393"/>
              <a:gd name="T47" fmla="*/ 224 h 283"/>
              <a:gd name="T48" fmla="*/ 25 w 393"/>
              <a:gd name="T49" fmla="*/ 255 h 283"/>
              <a:gd name="T50" fmla="*/ 54 w 393"/>
              <a:gd name="T51" fmla="*/ 278 h 283"/>
              <a:gd name="T52" fmla="*/ 90 w 393"/>
              <a:gd name="T53" fmla="*/ 273 h 283"/>
              <a:gd name="T54" fmla="*/ 109 w 393"/>
              <a:gd name="T55" fmla="*/ 235 h 283"/>
              <a:gd name="T56" fmla="*/ 126 w 393"/>
              <a:gd name="T57" fmla="*/ 195 h 283"/>
              <a:gd name="T58" fmla="*/ 145 w 393"/>
              <a:gd name="T59" fmla="*/ 158 h 283"/>
              <a:gd name="T60" fmla="*/ 175 w 393"/>
              <a:gd name="T61" fmla="*/ 127 h 283"/>
              <a:gd name="T62" fmla="*/ 202 w 393"/>
              <a:gd name="T63" fmla="*/ 120 h 283"/>
              <a:gd name="T64" fmla="*/ 229 w 393"/>
              <a:gd name="T65" fmla="*/ 113 h 283"/>
              <a:gd name="T66" fmla="*/ 254 w 393"/>
              <a:gd name="T67" fmla="*/ 105 h 283"/>
              <a:gd name="T68" fmla="*/ 281 w 393"/>
              <a:gd name="T69" fmla="*/ 98 h 283"/>
              <a:gd name="T70" fmla="*/ 307 w 393"/>
              <a:gd name="T71" fmla="*/ 88 h 283"/>
              <a:gd name="T72" fmla="*/ 333 w 393"/>
              <a:gd name="T73" fmla="*/ 78 h 283"/>
              <a:gd name="T74" fmla="*/ 357 w 393"/>
              <a:gd name="T75" fmla="*/ 67 h 283"/>
              <a:gd name="T76" fmla="*/ 382 w 393"/>
              <a:gd name="T77" fmla="*/ 54 h 283"/>
              <a:gd name="T78" fmla="*/ 393 w 393"/>
              <a:gd name="T79" fmla="*/ 36 h 283"/>
              <a:gd name="T80" fmla="*/ 389 w 393"/>
              <a:gd name="T81" fmla="*/ 1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3" h="283">
                <a:moveTo>
                  <a:pt x="389" y="14"/>
                </a:moveTo>
                <a:lnTo>
                  <a:pt x="385" y="9"/>
                </a:lnTo>
                <a:lnTo>
                  <a:pt x="380" y="5"/>
                </a:lnTo>
                <a:lnTo>
                  <a:pt x="376" y="3"/>
                </a:lnTo>
                <a:lnTo>
                  <a:pt x="371" y="1"/>
                </a:lnTo>
                <a:lnTo>
                  <a:pt x="365" y="0"/>
                </a:lnTo>
                <a:lnTo>
                  <a:pt x="360" y="1"/>
                </a:lnTo>
                <a:lnTo>
                  <a:pt x="354" y="3"/>
                </a:lnTo>
                <a:lnTo>
                  <a:pt x="349" y="5"/>
                </a:lnTo>
                <a:lnTo>
                  <a:pt x="335" y="12"/>
                </a:lnTo>
                <a:lnTo>
                  <a:pt x="323" y="18"/>
                </a:lnTo>
                <a:lnTo>
                  <a:pt x="309" y="25"/>
                </a:lnTo>
                <a:lnTo>
                  <a:pt x="296" y="31"/>
                </a:lnTo>
                <a:lnTo>
                  <a:pt x="283" y="37"/>
                </a:lnTo>
                <a:lnTo>
                  <a:pt x="269" y="42"/>
                </a:lnTo>
                <a:lnTo>
                  <a:pt x="256" y="45"/>
                </a:lnTo>
                <a:lnTo>
                  <a:pt x="241" y="50"/>
                </a:lnTo>
                <a:lnTo>
                  <a:pt x="223" y="55"/>
                </a:lnTo>
                <a:lnTo>
                  <a:pt x="204" y="59"/>
                </a:lnTo>
                <a:lnTo>
                  <a:pt x="187" y="64"/>
                </a:lnTo>
                <a:lnTo>
                  <a:pt x="170" y="69"/>
                </a:lnTo>
                <a:lnTo>
                  <a:pt x="153" y="76"/>
                </a:lnTo>
                <a:lnTo>
                  <a:pt x="137" y="85"/>
                </a:lnTo>
                <a:lnTo>
                  <a:pt x="122" y="96"/>
                </a:lnTo>
                <a:lnTo>
                  <a:pt x="109" y="109"/>
                </a:lnTo>
                <a:lnTo>
                  <a:pt x="100" y="120"/>
                </a:lnTo>
                <a:lnTo>
                  <a:pt x="93" y="132"/>
                </a:lnTo>
                <a:lnTo>
                  <a:pt x="87" y="143"/>
                </a:lnTo>
                <a:lnTo>
                  <a:pt x="80" y="156"/>
                </a:lnTo>
                <a:lnTo>
                  <a:pt x="74" y="168"/>
                </a:lnTo>
                <a:lnTo>
                  <a:pt x="68" y="180"/>
                </a:lnTo>
                <a:lnTo>
                  <a:pt x="63" y="192"/>
                </a:lnTo>
                <a:lnTo>
                  <a:pt x="58" y="205"/>
                </a:lnTo>
                <a:lnTo>
                  <a:pt x="56" y="200"/>
                </a:lnTo>
                <a:lnTo>
                  <a:pt x="52" y="196"/>
                </a:lnTo>
                <a:lnTo>
                  <a:pt x="49" y="192"/>
                </a:lnTo>
                <a:lnTo>
                  <a:pt x="43" y="189"/>
                </a:lnTo>
                <a:lnTo>
                  <a:pt x="38" y="185"/>
                </a:lnTo>
                <a:lnTo>
                  <a:pt x="33" y="184"/>
                </a:lnTo>
                <a:lnTo>
                  <a:pt x="27" y="183"/>
                </a:lnTo>
                <a:lnTo>
                  <a:pt x="22" y="183"/>
                </a:lnTo>
                <a:lnTo>
                  <a:pt x="16" y="184"/>
                </a:lnTo>
                <a:lnTo>
                  <a:pt x="11" y="185"/>
                </a:lnTo>
                <a:lnTo>
                  <a:pt x="6" y="189"/>
                </a:lnTo>
                <a:lnTo>
                  <a:pt x="2" y="192"/>
                </a:lnTo>
                <a:lnTo>
                  <a:pt x="0" y="200"/>
                </a:lnTo>
                <a:lnTo>
                  <a:pt x="2" y="211"/>
                </a:lnTo>
                <a:lnTo>
                  <a:pt x="7" y="224"/>
                </a:lnTo>
                <a:lnTo>
                  <a:pt x="16" y="239"/>
                </a:lnTo>
                <a:lnTo>
                  <a:pt x="25" y="255"/>
                </a:lnTo>
                <a:lnTo>
                  <a:pt x="39" y="267"/>
                </a:lnTo>
                <a:lnTo>
                  <a:pt x="54" y="278"/>
                </a:lnTo>
                <a:lnTo>
                  <a:pt x="69" y="283"/>
                </a:lnTo>
                <a:lnTo>
                  <a:pt x="90" y="273"/>
                </a:lnTo>
                <a:lnTo>
                  <a:pt x="100" y="255"/>
                </a:lnTo>
                <a:lnTo>
                  <a:pt x="109" y="235"/>
                </a:lnTo>
                <a:lnTo>
                  <a:pt x="117" y="216"/>
                </a:lnTo>
                <a:lnTo>
                  <a:pt x="126" y="195"/>
                </a:lnTo>
                <a:lnTo>
                  <a:pt x="134" y="176"/>
                </a:lnTo>
                <a:lnTo>
                  <a:pt x="145" y="158"/>
                </a:lnTo>
                <a:lnTo>
                  <a:pt x="159" y="142"/>
                </a:lnTo>
                <a:lnTo>
                  <a:pt x="175" y="127"/>
                </a:lnTo>
                <a:lnTo>
                  <a:pt x="188" y="124"/>
                </a:lnTo>
                <a:lnTo>
                  <a:pt x="202" y="120"/>
                </a:lnTo>
                <a:lnTo>
                  <a:pt x="215" y="116"/>
                </a:lnTo>
                <a:lnTo>
                  <a:pt x="229" y="113"/>
                </a:lnTo>
                <a:lnTo>
                  <a:pt x="241" y="109"/>
                </a:lnTo>
                <a:lnTo>
                  <a:pt x="254" y="105"/>
                </a:lnTo>
                <a:lnTo>
                  <a:pt x="268" y="102"/>
                </a:lnTo>
                <a:lnTo>
                  <a:pt x="281" y="98"/>
                </a:lnTo>
                <a:lnTo>
                  <a:pt x="294" y="93"/>
                </a:lnTo>
                <a:lnTo>
                  <a:pt x="307" y="88"/>
                </a:lnTo>
                <a:lnTo>
                  <a:pt x="319" y="83"/>
                </a:lnTo>
                <a:lnTo>
                  <a:pt x="333" y="78"/>
                </a:lnTo>
                <a:lnTo>
                  <a:pt x="345" y="74"/>
                </a:lnTo>
                <a:lnTo>
                  <a:pt x="357" y="67"/>
                </a:lnTo>
                <a:lnTo>
                  <a:pt x="369" y="61"/>
                </a:lnTo>
                <a:lnTo>
                  <a:pt x="382" y="54"/>
                </a:lnTo>
                <a:lnTo>
                  <a:pt x="389" y="45"/>
                </a:lnTo>
                <a:lnTo>
                  <a:pt x="393" y="36"/>
                </a:lnTo>
                <a:lnTo>
                  <a:pt x="393" y="25"/>
                </a:lnTo>
                <a:lnTo>
                  <a:pt x="389" y="1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 calcmode="lin" valueType="num">
                                      <p:cBhvr additive="base">
                                        <p:cTn id="7" dur="500" fill="hold"/>
                                        <p:tgtEl>
                                          <p:spTgt spid="512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124">
                                            <p:txEl>
                                              <p:pRg st="1" end="1"/>
                                            </p:txEl>
                                          </p:spTgt>
                                        </p:tgtEl>
                                        <p:attrNameLst>
                                          <p:attrName>style.visibility</p:attrName>
                                        </p:attrNameLst>
                                      </p:cBhvr>
                                      <p:to>
                                        <p:strVal val="visible"/>
                                      </p:to>
                                    </p:set>
                                    <p:anim calcmode="lin" valueType="num">
                                      <p:cBhvr additive="base">
                                        <p:cTn id="13" dur="500" fill="hold"/>
                                        <p:tgtEl>
                                          <p:spTgt spid="512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124">
                                            <p:txEl>
                                              <p:pRg st="2" end="2"/>
                                            </p:txEl>
                                          </p:spTgt>
                                        </p:tgtEl>
                                        <p:attrNameLst>
                                          <p:attrName>style.visibility</p:attrName>
                                        </p:attrNameLst>
                                      </p:cBhvr>
                                      <p:to>
                                        <p:strVal val="visible"/>
                                      </p:to>
                                    </p:set>
                                    <p:anim calcmode="lin" valueType="num">
                                      <p:cBhvr additive="base">
                                        <p:cTn id="19" dur="500" fill="hold"/>
                                        <p:tgtEl>
                                          <p:spTgt spid="512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1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124">
                                            <p:txEl>
                                              <p:pRg st="3" end="3"/>
                                            </p:txEl>
                                          </p:spTgt>
                                        </p:tgtEl>
                                        <p:attrNameLst>
                                          <p:attrName>style.visibility</p:attrName>
                                        </p:attrNameLst>
                                      </p:cBhvr>
                                      <p:to>
                                        <p:strVal val="visible"/>
                                      </p:to>
                                    </p:set>
                                    <p:anim calcmode="lin" valueType="num">
                                      <p:cBhvr additive="base">
                                        <p:cTn id="25" dur="500" fill="hold"/>
                                        <p:tgtEl>
                                          <p:spTgt spid="512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12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124">
                                            <p:txEl>
                                              <p:pRg st="4" end="4"/>
                                            </p:txEl>
                                          </p:spTgt>
                                        </p:tgtEl>
                                        <p:attrNameLst>
                                          <p:attrName>style.visibility</p:attrName>
                                        </p:attrNameLst>
                                      </p:cBhvr>
                                      <p:to>
                                        <p:strVal val="visible"/>
                                      </p:to>
                                    </p:set>
                                    <p:anim calcmode="lin" valueType="num">
                                      <p:cBhvr additive="base">
                                        <p:cTn id="31" dur="500" fill="hold"/>
                                        <p:tgtEl>
                                          <p:spTgt spid="5124">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12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124">
                                            <p:txEl>
                                              <p:pRg st="5" end="5"/>
                                            </p:txEl>
                                          </p:spTgt>
                                        </p:tgtEl>
                                        <p:attrNameLst>
                                          <p:attrName>style.visibility</p:attrName>
                                        </p:attrNameLst>
                                      </p:cBhvr>
                                      <p:to>
                                        <p:strVal val="visible"/>
                                      </p:to>
                                    </p:set>
                                    <p:anim calcmode="lin" valueType="num">
                                      <p:cBhvr additive="base">
                                        <p:cTn id="37" dur="500" fill="hold"/>
                                        <p:tgtEl>
                                          <p:spTgt spid="5124">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12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5124">
                                            <p:txEl>
                                              <p:pRg st="6" end="6"/>
                                            </p:txEl>
                                          </p:spTgt>
                                        </p:tgtEl>
                                        <p:attrNameLst>
                                          <p:attrName>style.visibility</p:attrName>
                                        </p:attrNameLst>
                                      </p:cBhvr>
                                      <p:to>
                                        <p:strVal val="visible"/>
                                      </p:to>
                                    </p:set>
                                    <p:anim calcmode="lin" valueType="num">
                                      <p:cBhvr additive="base">
                                        <p:cTn id="43" dur="500" fill="hold"/>
                                        <p:tgtEl>
                                          <p:spTgt spid="5124">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12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0" name="AutoShape 16">
            <a:extLst>
              <a:ext uri="{FF2B5EF4-FFF2-40B4-BE49-F238E27FC236}">
                <a16:creationId xmlns:a16="http://schemas.microsoft.com/office/drawing/2014/main" id="{01B0EB0D-ACCB-40E0-AE74-D38FB5D5D5C0}"/>
              </a:ext>
            </a:extLst>
          </p:cNvPr>
          <p:cNvSpPr>
            <a:spLocks noChangeArrowheads="1"/>
          </p:cNvSpPr>
          <p:nvPr/>
        </p:nvSpPr>
        <p:spPr bwMode="auto">
          <a:xfrm>
            <a:off x="2819400" y="4876800"/>
            <a:ext cx="7010400" cy="1295400"/>
          </a:xfrm>
          <a:prstGeom prst="wave">
            <a:avLst>
              <a:gd name="adj1" fmla="val 13005"/>
              <a:gd name="adj2" fmla="val 0"/>
            </a:avLst>
          </a:prstGeom>
          <a:solidFill>
            <a:schemeClr val="bg1"/>
          </a:solidFill>
          <a:ln w="9525">
            <a:solidFill>
              <a:srgbClr val="33CC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6" name="Rectangle 2">
            <a:extLst>
              <a:ext uri="{FF2B5EF4-FFF2-40B4-BE49-F238E27FC236}">
                <a16:creationId xmlns:a16="http://schemas.microsoft.com/office/drawing/2014/main" id="{45F58F0F-AA75-45DD-96BE-BA0A71C4542A}"/>
              </a:ext>
            </a:extLst>
          </p:cNvPr>
          <p:cNvSpPr>
            <a:spLocks noGrp="1" noChangeArrowheads="1"/>
          </p:cNvSpPr>
          <p:nvPr>
            <p:ph type="title"/>
          </p:nvPr>
        </p:nvSpPr>
        <p:spPr>
          <a:xfrm>
            <a:off x="914400" y="457200"/>
            <a:ext cx="10363200" cy="1143000"/>
          </a:xfrm>
        </p:spPr>
        <p:txBody>
          <a:bodyPr/>
          <a:lstStyle/>
          <a:p>
            <a:pPr algn="ctr"/>
            <a:r>
              <a:rPr lang="en-US" altLang="en-US" dirty="0">
                <a:latin typeface="Times New Roman" panose="02020603050405020304" pitchFamily="18" charset="0"/>
                <a:cs typeface="Times New Roman" panose="02020603050405020304" pitchFamily="18" charset="0"/>
              </a:rPr>
              <a:t>Three questions one answer!</a:t>
            </a:r>
          </a:p>
        </p:txBody>
      </p:sp>
      <p:sp>
        <p:nvSpPr>
          <p:cNvPr id="6156" name="AutoShape 12">
            <a:extLst>
              <a:ext uri="{FF2B5EF4-FFF2-40B4-BE49-F238E27FC236}">
                <a16:creationId xmlns:a16="http://schemas.microsoft.com/office/drawing/2014/main" id="{0E972461-7C82-4602-AFED-BBB2CC86FD88}"/>
              </a:ext>
            </a:extLst>
          </p:cNvPr>
          <p:cNvSpPr>
            <a:spLocks noChangeArrowheads="1"/>
          </p:cNvSpPr>
          <p:nvPr/>
        </p:nvSpPr>
        <p:spPr bwMode="auto">
          <a:xfrm>
            <a:off x="609600" y="2362200"/>
            <a:ext cx="3429000" cy="2057400"/>
          </a:xfrm>
          <a:prstGeom prst="downArrowCallout">
            <a:avLst>
              <a:gd name="adj1" fmla="val 27778"/>
              <a:gd name="adj2" fmla="val 27778"/>
              <a:gd name="adj3" fmla="val 16667"/>
              <a:gd name="adj4" fmla="val 66667"/>
            </a:avLst>
          </a:prstGeom>
          <a:solidFill>
            <a:schemeClr val="bg1"/>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latin typeface="Times New Roman" panose="02020603050405020304" pitchFamily="18" charset="0"/>
                <a:cs typeface="Times New Roman" panose="02020603050405020304" pitchFamily="18" charset="0"/>
              </a:rPr>
              <a:t>Who can oppose us? </a:t>
            </a:r>
          </a:p>
        </p:txBody>
      </p:sp>
      <p:sp>
        <p:nvSpPr>
          <p:cNvPr id="6157" name="AutoShape 13">
            <a:extLst>
              <a:ext uri="{FF2B5EF4-FFF2-40B4-BE49-F238E27FC236}">
                <a16:creationId xmlns:a16="http://schemas.microsoft.com/office/drawing/2014/main" id="{6B9BF422-5E58-408F-9E29-6335FBA6E4E2}"/>
              </a:ext>
            </a:extLst>
          </p:cNvPr>
          <p:cNvSpPr>
            <a:spLocks noChangeArrowheads="1"/>
          </p:cNvSpPr>
          <p:nvPr/>
        </p:nvSpPr>
        <p:spPr bwMode="auto">
          <a:xfrm>
            <a:off x="4419600" y="2362200"/>
            <a:ext cx="3429000" cy="2057400"/>
          </a:xfrm>
          <a:prstGeom prst="downArrowCallout">
            <a:avLst>
              <a:gd name="adj1" fmla="val 27778"/>
              <a:gd name="adj2" fmla="val 27778"/>
              <a:gd name="adj3" fmla="val 16667"/>
              <a:gd name="adj4" fmla="val 66667"/>
            </a:avLst>
          </a:prstGeom>
          <a:solidFill>
            <a:schemeClr val="bg1"/>
          </a:solidFill>
          <a:ln w="12700">
            <a:solidFill>
              <a:schemeClr val="accent6">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cs typeface="Times New Roman" panose="02020603050405020304" pitchFamily="18" charset="0"/>
              </a:rPr>
              <a:t>Who can accuse us?</a:t>
            </a:r>
            <a:r>
              <a:rPr lang="en-US" altLang="en-US" sz="3200" dirty="0"/>
              <a:t> </a:t>
            </a:r>
          </a:p>
        </p:txBody>
      </p:sp>
      <p:sp>
        <p:nvSpPr>
          <p:cNvPr id="6158" name="AutoShape 14">
            <a:extLst>
              <a:ext uri="{FF2B5EF4-FFF2-40B4-BE49-F238E27FC236}">
                <a16:creationId xmlns:a16="http://schemas.microsoft.com/office/drawing/2014/main" id="{439E0A94-D332-48E0-A27B-E00FA1A8087C}"/>
              </a:ext>
            </a:extLst>
          </p:cNvPr>
          <p:cNvSpPr>
            <a:spLocks noChangeArrowheads="1"/>
          </p:cNvSpPr>
          <p:nvPr/>
        </p:nvSpPr>
        <p:spPr bwMode="auto">
          <a:xfrm>
            <a:off x="8153400" y="2362200"/>
            <a:ext cx="3581400" cy="2057400"/>
          </a:xfrm>
          <a:prstGeom prst="downArrowCallout">
            <a:avLst>
              <a:gd name="adj1" fmla="val 27778"/>
              <a:gd name="adj2" fmla="val 27778"/>
              <a:gd name="adj3" fmla="val 16667"/>
              <a:gd name="adj4" fmla="val 66667"/>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dirty="0">
                <a:latin typeface="Times New Roman" panose="02020603050405020304" pitchFamily="18" charset="0"/>
                <a:cs typeface="Times New Roman" panose="02020603050405020304" pitchFamily="18" charset="0"/>
              </a:rPr>
              <a:t>Who can separate us? </a:t>
            </a:r>
          </a:p>
        </p:txBody>
      </p:sp>
      <p:sp>
        <p:nvSpPr>
          <p:cNvPr id="6159" name="WordArt 15">
            <a:extLst>
              <a:ext uri="{FF2B5EF4-FFF2-40B4-BE49-F238E27FC236}">
                <a16:creationId xmlns:a16="http://schemas.microsoft.com/office/drawing/2014/main" id="{4122847B-06FA-4BB7-AA5D-D10AD90EE3E9}"/>
              </a:ext>
            </a:extLst>
          </p:cNvPr>
          <p:cNvSpPr>
            <a:spLocks noChangeArrowheads="1" noChangeShapeType="1" noTextEdit="1"/>
          </p:cNvSpPr>
          <p:nvPr/>
        </p:nvSpPr>
        <p:spPr bwMode="auto">
          <a:xfrm>
            <a:off x="3352800" y="5105401"/>
            <a:ext cx="59436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3600" kern="10" dirty="0">
                <a:gradFill rotWithShape="0">
                  <a:gsLst>
                    <a:gs pos="0">
                      <a:srgbClr val="9999FF"/>
                    </a:gs>
                    <a:gs pos="100000">
                      <a:srgbClr val="009999"/>
                    </a:gs>
                  </a:gsLst>
                  <a:lin ang="5400000" scaled="1"/>
                </a:gradFill>
                <a:effectLst>
                  <a:outerShdw dist="53882" dir="2700000" algn="ctr" rotWithShape="0">
                    <a:srgbClr val="C0C0C0"/>
                  </a:outerShdw>
                </a:effectLst>
                <a:cs typeface="Times New Roman" panose="02020603050405020304" pitchFamily="18" charset="0"/>
              </a:rPr>
              <a:t>NO ONE!</a:t>
            </a:r>
          </a:p>
        </p:txBody>
      </p:sp>
      <p:pic>
        <p:nvPicPr>
          <p:cNvPr id="6161" name="Picture 17" descr="bd00028_">
            <a:extLst>
              <a:ext uri="{FF2B5EF4-FFF2-40B4-BE49-F238E27FC236}">
                <a16:creationId xmlns:a16="http://schemas.microsoft.com/office/drawing/2014/main" id="{93FD7C8E-5DF8-44D2-BE74-E8EE23AC1F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7254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bd00028_">
            <a:extLst>
              <a:ext uri="{FF2B5EF4-FFF2-40B4-BE49-F238E27FC236}">
                <a16:creationId xmlns:a16="http://schemas.microsoft.com/office/drawing/2014/main" id="{70FDF712-85C1-4C0D-BECD-F3777165E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380067"/>
            <a:ext cx="725488" cy="685800"/>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descr="bd00028_">
            <a:extLst>
              <a:ext uri="{FF2B5EF4-FFF2-40B4-BE49-F238E27FC236}">
                <a16:creationId xmlns:a16="http://schemas.microsoft.com/office/drawing/2014/main" id="{F8A4FA1F-1296-4180-87FA-C6D6F53634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371600"/>
            <a:ext cx="725488" cy="685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additive="base">
                                        <p:cTn id="7" dur="500" fill="hold"/>
                                        <p:tgtEl>
                                          <p:spTgt spid="6156"/>
                                        </p:tgtEl>
                                        <p:attrNameLst>
                                          <p:attrName>ppt_x</p:attrName>
                                        </p:attrNameLst>
                                      </p:cBhvr>
                                      <p:tavLst>
                                        <p:tav tm="0">
                                          <p:val>
                                            <p:strVal val="0-#ppt_w/2"/>
                                          </p:val>
                                        </p:tav>
                                        <p:tav tm="100000">
                                          <p:val>
                                            <p:strVal val="#ppt_x"/>
                                          </p:val>
                                        </p:tav>
                                      </p:tavLst>
                                    </p:anim>
                                    <p:anim calcmode="lin" valueType="num">
                                      <p:cBhvr additive="base">
                                        <p:cTn id="8" dur="500" fill="hold"/>
                                        <p:tgtEl>
                                          <p:spTgt spid="61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57"/>
                                        </p:tgtEl>
                                        <p:attrNameLst>
                                          <p:attrName>style.visibility</p:attrName>
                                        </p:attrNameLst>
                                      </p:cBhvr>
                                      <p:to>
                                        <p:strVal val="visible"/>
                                      </p:to>
                                    </p:set>
                                    <p:anim calcmode="lin" valueType="num">
                                      <p:cBhvr additive="base">
                                        <p:cTn id="13" dur="500" fill="hold"/>
                                        <p:tgtEl>
                                          <p:spTgt spid="6157"/>
                                        </p:tgtEl>
                                        <p:attrNameLst>
                                          <p:attrName>ppt_x</p:attrName>
                                        </p:attrNameLst>
                                      </p:cBhvr>
                                      <p:tavLst>
                                        <p:tav tm="0">
                                          <p:val>
                                            <p:strVal val="0-#ppt_w/2"/>
                                          </p:val>
                                        </p:tav>
                                        <p:tav tm="100000">
                                          <p:val>
                                            <p:strVal val="#ppt_x"/>
                                          </p:val>
                                        </p:tav>
                                      </p:tavLst>
                                    </p:anim>
                                    <p:anim calcmode="lin" valueType="num">
                                      <p:cBhvr additive="base">
                                        <p:cTn id="14" dur="500" fill="hold"/>
                                        <p:tgtEl>
                                          <p:spTgt spid="61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58"/>
                                        </p:tgtEl>
                                        <p:attrNameLst>
                                          <p:attrName>style.visibility</p:attrName>
                                        </p:attrNameLst>
                                      </p:cBhvr>
                                      <p:to>
                                        <p:strVal val="visible"/>
                                      </p:to>
                                    </p:set>
                                    <p:anim calcmode="lin" valueType="num">
                                      <p:cBhvr additive="base">
                                        <p:cTn id="19" dur="500" fill="hold"/>
                                        <p:tgtEl>
                                          <p:spTgt spid="6158"/>
                                        </p:tgtEl>
                                        <p:attrNameLst>
                                          <p:attrName>ppt_x</p:attrName>
                                        </p:attrNameLst>
                                      </p:cBhvr>
                                      <p:tavLst>
                                        <p:tav tm="0">
                                          <p:val>
                                            <p:strVal val="0-#ppt_w/2"/>
                                          </p:val>
                                        </p:tav>
                                        <p:tav tm="100000">
                                          <p:val>
                                            <p:strVal val="#ppt_x"/>
                                          </p:val>
                                        </p:tav>
                                      </p:tavLst>
                                    </p:anim>
                                    <p:anim calcmode="lin" valueType="num">
                                      <p:cBhvr additive="base">
                                        <p:cTn id="20" dur="500" fill="hold"/>
                                        <p:tgtEl>
                                          <p:spTgt spid="6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6160"/>
                                        </p:tgtEl>
                                        <p:attrNameLst>
                                          <p:attrName>style.visibility</p:attrName>
                                        </p:attrNameLst>
                                      </p:cBhvr>
                                      <p:to>
                                        <p:strVal val="visible"/>
                                      </p:to>
                                    </p:set>
                                    <p:animEffect transition="in" filter="wipe(right)">
                                      <p:cBhvr>
                                        <p:cTn id="25" dur="500"/>
                                        <p:tgtEl>
                                          <p:spTgt spid="616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159"/>
                                        </p:tgtEl>
                                        <p:attrNameLst>
                                          <p:attrName>style.visibility</p:attrName>
                                        </p:attrNameLst>
                                      </p:cBhvr>
                                      <p:to>
                                        <p:strVal val="visible"/>
                                      </p:to>
                                    </p:set>
                                    <p:animEffect transition="in" filter="wipe(left)">
                                      <p:cBhvr>
                                        <p:cTn id="30"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6" grpId="0" animBg="1" autoUpdateAnimBg="0"/>
      <p:bldP spid="6157" grpId="0" animBg="1" autoUpdateAnimBg="0"/>
      <p:bldP spid="615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838BACE-CEDA-46A6-A745-1BF68D1E33BB}"/>
              </a:ext>
            </a:extLst>
          </p:cNvPr>
          <p:cNvGraphicFramePr>
            <a:graphicFrameLocks noGrp="1"/>
          </p:cNvGraphicFramePr>
          <p:nvPr>
            <p:extLst>
              <p:ext uri="{D42A27DB-BD31-4B8C-83A1-F6EECF244321}">
                <p14:modId xmlns:p14="http://schemas.microsoft.com/office/powerpoint/2010/main" val="1871574741"/>
              </p:ext>
            </p:extLst>
          </p:nvPr>
        </p:nvGraphicFramePr>
        <p:xfrm>
          <a:off x="1" y="5273715"/>
          <a:ext cx="12191999" cy="1584285"/>
        </p:xfrm>
        <a:graphic>
          <a:graphicData uri="http://schemas.openxmlformats.org/drawingml/2006/table">
            <a:tbl>
              <a:tblPr firstRow="1" bandRow="1">
                <a:tableStyleId>{5C22544A-7EE6-4342-B048-85BDC9FD1C3A}</a:tableStyleId>
              </a:tblPr>
              <a:tblGrid>
                <a:gridCol w="2974109">
                  <a:extLst>
                    <a:ext uri="{9D8B030D-6E8A-4147-A177-3AD203B41FA5}">
                      <a16:colId xmlns:a16="http://schemas.microsoft.com/office/drawing/2014/main" val="1316003102"/>
                    </a:ext>
                  </a:extLst>
                </a:gridCol>
                <a:gridCol w="1394691">
                  <a:extLst>
                    <a:ext uri="{9D8B030D-6E8A-4147-A177-3AD203B41FA5}">
                      <a16:colId xmlns:a16="http://schemas.microsoft.com/office/drawing/2014/main" val="3222654001"/>
                    </a:ext>
                  </a:extLst>
                </a:gridCol>
                <a:gridCol w="7823199">
                  <a:extLst>
                    <a:ext uri="{9D8B030D-6E8A-4147-A177-3AD203B41FA5}">
                      <a16:colId xmlns:a16="http://schemas.microsoft.com/office/drawing/2014/main" val="1402586058"/>
                    </a:ext>
                  </a:extLst>
                </a:gridCol>
              </a:tblGrid>
              <a:tr h="528095">
                <a:tc>
                  <a:txBody>
                    <a:bodyPr/>
                    <a:lstStyle/>
                    <a:p>
                      <a:pPr algn="ctr"/>
                      <a:r>
                        <a:rPr lang="en-US" sz="2800" dirty="0">
                          <a:effectLst>
                            <a:outerShdw blurRad="38100" dist="38100" dir="2700000" algn="tl">
                              <a:srgbClr val="000000">
                                <a:alpha val="43137"/>
                              </a:srgbClr>
                            </a:outerShdw>
                          </a:effectLst>
                        </a:rPr>
                        <a:t>Invitation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223</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is Power in the Blood</a:t>
                      </a:r>
                    </a:p>
                  </a:txBody>
                  <a:tcPr/>
                </a:tc>
                <a:extLst>
                  <a:ext uri="{0D108BD9-81ED-4DB2-BD59-A6C34878D82A}">
                    <a16:rowId xmlns:a16="http://schemas.microsoft.com/office/drawing/2014/main" val="2377752911"/>
                  </a:ext>
                </a:extLst>
              </a:tr>
              <a:tr h="528095">
                <a:tc>
                  <a:txBody>
                    <a:bodyPr/>
                    <a:lstStyle/>
                    <a:p>
                      <a:pPr algn="ctr"/>
                      <a:r>
                        <a:rPr lang="en-US" sz="2800" dirty="0">
                          <a:effectLst>
                            <a:outerShdw blurRad="38100" dist="38100" dir="2700000" algn="tl">
                              <a:srgbClr val="000000">
                                <a:alpha val="43137"/>
                              </a:srgbClr>
                            </a:outerShdw>
                          </a:effectLst>
                        </a:rPr>
                        <a:t>Closing Song</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109</a:t>
                      </a:r>
                    </a:p>
                  </a:txBody>
                  <a:tcPr/>
                </a:tc>
                <a:tc>
                  <a:txBody>
                    <a:bodyPr/>
                    <a:lstStyle/>
                    <a:p>
                      <a:pPr algn="ctr"/>
                      <a:r>
                        <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Have Decided to Follow Jesus</a:t>
                      </a:r>
                    </a:p>
                  </a:txBody>
                  <a:tcPr/>
                </a:tc>
                <a:extLst>
                  <a:ext uri="{0D108BD9-81ED-4DB2-BD59-A6C34878D82A}">
                    <a16:rowId xmlns:a16="http://schemas.microsoft.com/office/drawing/2014/main" val="746521625"/>
                  </a:ext>
                </a:extLst>
              </a:tr>
              <a:tr h="528095">
                <a:tc>
                  <a:txBody>
                    <a:bodyPr/>
                    <a:lstStyle/>
                    <a:p>
                      <a:pPr algn="ctr"/>
                      <a:r>
                        <a:rPr lang="en-US" sz="2800" dirty="0">
                          <a:effectLst>
                            <a:outerShdw blurRad="38100" dist="38100" dir="2700000" algn="tl">
                              <a:srgbClr val="000000">
                                <a:alpha val="43137"/>
                              </a:srgbClr>
                            </a:outerShdw>
                          </a:effectLst>
                        </a:rPr>
                        <a:t>Closing Prayer</a:t>
                      </a: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T="45706" marB="45706"/>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tc>
                  <a:txBody>
                    <a:bodyPr/>
                    <a:lstStyle/>
                    <a:p>
                      <a:pPr algn="ctr"/>
                      <a:endParaRPr lang="en-US" sz="2800" b="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35313689"/>
                  </a:ext>
                </a:extLst>
              </a:tr>
            </a:tbl>
          </a:graphicData>
        </a:graphic>
      </p:graphicFrame>
    </p:spTree>
    <p:extLst>
      <p:ext uri="{BB962C8B-B14F-4D97-AF65-F5344CB8AC3E}">
        <p14:creationId xmlns:p14="http://schemas.microsoft.com/office/powerpoint/2010/main" val="4240785536"/>
      </p:ext>
    </p:extLst>
  </p:cSld>
  <p:clrMapOvr>
    <a:masterClrMapping/>
  </p:clrMapOvr>
  <p:transition spd="med">
    <p:random/>
  </p:transition>
</p:sld>
</file>

<file path=ppt/theme/theme1.xml><?xml version="1.0" encoding="utf-8"?>
<a:theme xmlns:a="http://schemas.openxmlformats.org/drawingml/2006/main" name="Dad`s Ti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2026</TotalTime>
  <Words>2708</Words>
  <Application>Microsoft Office PowerPoint</Application>
  <PresentationFormat>Widescreen</PresentationFormat>
  <Paragraphs>213</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Dad`s Tie</vt:lpstr>
      <vt:lpstr>PowerPoint Presentation</vt:lpstr>
      <vt:lpstr>PowerPoint Presentation</vt:lpstr>
      <vt:lpstr>Three Questions with One Answer</vt:lpstr>
      <vt:lpstr>The first question, who can oppose us?  (Rom. 8:31, 32)</vt:lpstr>
      <vt:lpstr>The second question, who can accuse us?  (Rom. 8:33,34)</vt:lpstr>
      <vt:lpstr>The third question, who can separate us? (Rom. 8:35-37)</vt:lpstr>
      <vt:lpstr>Three questions one answer!</vt:lpstr>
      <vt:lpstr>PowerPoint Presentation</vt:lpstr>
    </vt:vector>
  </TitlesOfParts>
  <Company>Harrington Benefit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Questions with One Answer</dc:title>
  <dc:creator>Harrington Benefit Services</dc:creator>
  <cp:lastModifiedBy>Gary D. Murphy</cp:lastModifiedBy>
  <cp:revision>60</cp:revision>
  <dcterms:created xsi:type="dcterms:W3CDTF">2006-06-16T19:19:14Z</dcterms:created>
  <dcterms:modified xsi:type="dcterms:W3CDTF">2018-09-29T20:20:59Z</dcterms:modified>
</cp:coreProperties>
</file>