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3" r:id="rId10"/>
    <p:sldId id="264" r:id="rId11"/>
    <p:sldId id="269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248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780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95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6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6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227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5751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882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02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51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858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2000"/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8377C-A9AE-4A63-BBDC-D338379270B9}" type="datetimeFigureOut">
              <a:rPr lang="en-US" smtClean="0"/>
              <a:t>11/27/2017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F0F23-91F1-43A4-932E-3D9F10CFE5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747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838201"/>
            <a:ext cx="8686800" cy="2762250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GET TO WORK!!!!!</a:t>
            </a:r>
            <a:endParaRPr lang="en-US" sz="8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886200"/>
            <a:ext cx="8763000" cy="2209800"/>
          </a:xfrm>
        </p:spPr>
        <p:txBody>
          <a:bodyPr>
            <a:normAutofit fontScale="92500" lnSpcReduction="20000"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Doing As Little As </a:t>
            </a:r>
            <a:r>
              <a:rPr lang="en-US" sz="6000" dirty="0" smtClean="0">
                <a:solidFill>
                  <a:schemeClr val="tx1"/>
                </a:solidFill>
              </a:rPr>
              <a:t>Possible And Yet Still Get Into Heaven?</a:t>
            </a:r>
            <a:endParaRPr lang="en-US" sz="6000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703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38"/>
            <a:ext cx="8229600" cy="882162"/>
          </a:xfrm>
        </p:spPr>
        <p:txBody>
          <a:bodyPr/>
          <a:lstStyle/>
          <a:p>
            <a:r>
              <a:rPr lang="en-US" dirty="0" smtClean="0"/>
              <a:t>In Our Homes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914400"/>
            <a:ext cx="8991600" cy="5867400"/>
          </a:xfrm>
        </p:spPr>
        <p:txBody>
          <a:bodyPr>
            <a:normAutofit/>
          </a:bodyPr>
          <a:lstStyle/>
          <a:p>
            <a:r>
              <a:rPr lang="en-US" dirty="0"/>
              <a:t>In Christian homes, we need parents that give their greatest efforts to teach their children the knowledge of God. </a:t>
            </a:r>
            <a:endParaRPr lang="en-US" dirty="0" smtClean="0"/>
          </a:p>
          <a:p>
            <a:r>
              <a:rPr lang="en-US" dirty="0" smtClean="0"/>
              <a:t>Yet they indoctrinate them in the ways of the world so as to gain an advantage and satisfy every desire of wealth, popularity, or fame.</a:t>
            </a:r>
          </a:p>
          <a:p>
            <a:r>
              <a:rPr lang="en-US" dirty="0" smtClean="0"/>
              <a:t>Spirituality is often not demonstrated or taught.</a:t>
            </a:r>
            <a:endParaRPr lang="en-US" dirty="0" smtClean="0"/>
          </a:p>
          <a:p>
            <a:r>
              <a:rPr lang="en-US" dirty="0" smtClean="0"/>
              <a:t>Christian </a:t>
            </a:r>
            <a:r>
              <a:rPr lang="en-US" dirty="0"/>
              <a:t>parents must prepare their own children to be able to stand against the trickery of the devil by training them in the ways of the Lord (</a:t>
            </a:r>
            <a:r>
              <a:rPr lang="en-US" dirty="0" smtClean="0"/>
              <a:t>Ephesians </a:t>
            </a:r>
            <a:r>
              <a:rPr lang="en-US" dirty="0"/>
              <a:t>6:4</a:t>
            </a:r>
            <a:r>
              <a:rPr lang="en-US" dirty="0" smtClean="0"/>
              <a:t>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632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What The Church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067800" cy="5943600"/>
          </a:xfrm>
        </p:spPr>
        <p:txBody>
          <a:bodyPr/>
          <a:lstStyle/>
          <a:p>
            <a:r>
              <a:rPr lang="en-US" dirty="0" smtClean="0"/>
              <a:t>It needs Christians who seek diligently to be approved of God (2 Timothy 2:15). </a:t>
            </a:r>
          </a:p>
          <a:p>
            <a:r>
              <a:rPr lang="en-US" dirty="0" smtClean="0"/>
              <a:t>It needs elders to protect the church against false teachers (Acts 20:28). </a:t>
            </a:r>
          </a:p>
          <a:p>
            <a:r>
              <a:rPr lang="en-US" dirty="0" smtClean="0"/>
              <a:t>So hard to find spiritually minded men willing to serve in that capacity and have the qualifications according to the scriptures.</a:t>
            </a:r>
            <a:endParaRPr lang="en-US" dirty="0" smtClean="0"/>
          </a:p>
          <a:p>
            <a:r>
              <a:rPr lang="en-US" dirty="0" smtClean="0"/>
              <a:t>The church needs preachers to be instant in and out of season (2 Timothy 4:2-5). </a:t>
            </a:r>
          </a:p>
          <a:p>
            <a:r>
              <a:rPr lang="en-US" dirty="0" smtClean="0"/>
              <a:t>So many may not teach error, but they fail to teach the truth in many cases.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830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/>
          <a:lstStyle/>
          <a:p>
            <a:r>
              <a:rPr lang="en-US" dirty="0" smtClean="0"/>
              <a:t>What The Church Never Needs: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067800" cy="57912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These “do as little as possible” “Christians”.</a:t>
            </a:r>
          </a:p>
          <a:p>
            <a:r>
              <a:rPr lang="en-US" sz="3600" dirty="0" smtClean="0"/>
              <a:t>They </a:t>
            </a:r>
            <a:r>
              <a:rPr lang="en-US" sz="3600" dirty="0" smtClean="0"/>
              <a:t>rarely show up for services, </a:t>
            </a:r>
          </a:p>
          <a:p>
            <a:r>
              <a:rPr lang="en-US" sz="3600" dirty="0" smtClean="0"/>
              <a:t>don’t want to participate when they do, </a:t>
            </a:r>
          </a:p>
          <a:p>
            <a:r>
              <a:rPr lang="en-US" sz="3600" dirty="0" smtClean="0"/>
              <a:t>and constantly complain the sermon is too long, or offer some other kind of complaint.</a:t>
            </a:r>
          </a:p>
          <a:p>
            <a:r>
              <a:rPr lang="en-US" sz="3600" dirty="0" smtClean="0"/>
              <a:t>We can just imagine that they NEVER study their bible outside of the building, otherwise they would show evidence by their faithfulness.</a:t>
            </a:r>
            <a:endParaRPr lang="en-US" sz="36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63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14400"/>
          </a:xfrm>
        </p:spPr>
        <p:txBody>
          <a:bodyPr/>
          <a:lstStyle/>
          <a:p>
            <a:r>
              <a:rPr lang="en-US" dirty="0" smtClean="0"/>
              <a:t>Time Is Running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We </a:t>
            </a:r>
            <a:r>
              <a:rPr lang="en-US" dirty="0"/>
              <a:t>must obtain the Lord’s attitude concerning the work of God. “I must work the works of </a:t>
            </a:r>
            <a:r>
              <a:rPr lang="en-US" dirty="0" smtClean="0"/>
              <a:t>Him </a:t>
            </a:r>
            <a:r>
              <a:rPr lang="en-US" dirty="0"/>
              <a:t>that sent </a:t>
            </a:r>
            <a:r>
              <a:rPr lang="en-US" dirty="0" smtClean="0"/>
              <a:t>Me</a:t>
            </a:r>
            <a:r>
              <a:rPr lang="en-US" dirty="0"/>
              <a:t>, while it is day: the night comes, when no man can work (</a:t>
            </a:r>
            <a:r>
              <a:rPr lang="en-US" dirty="0" smtClean="0"/>
              <a:t>John </a:t>
            </a:r>
            <a:r>
              <a:rPr lang="en-US" dirty="0"/>
              <a:t>9:4</a:t>
            </a:r>
            <a:r>
              <a:rPr lang="en-US" dirty="0" smtClean="0"/>
              <a:t>).</a:t>
            </a:r>
          </a:p>
          <a:p>
            <a:r>
              <a:rPr lang="en-US" dirty="0" smtClean="0"/>
              <a:t>We are running out of time, and the longer we wait, the less we will be able to do for the Lord.</a:t>
            </a:r>
          </a:p>
          <a:p>
            <a:r>
              <a:rPr lang="en-US" dirty="0" smtClean="0"/>
              <a:t>“</a:t>
            </a:r>
            <a:r>
              <a:rPr lang="en-US" dirty="0"/>
              <a:t>Then said he unto his disciples, The harvest truly is plenteous, but the laborers are few; Pray you therefore the Lord of the harvest, that </a:t>
            </a:r>
            <a:r>
              <a:rPr lang="en-US" dirty="0" smtClean="0"/>
              <a:t>He </a:t>
            </a:r>
            <a:r>
              <a:rPr lang="en-US" dirty="0"/>
              <a:t>will send forth laborers into </a:t>
            </a:r>
            <a:r>
              <a:rPr lang="en-US" dirty="0" smtClean="0"/>
              <a:t>His </a:t>
            </a:r>
            <a:r>
              <a:rPr lang="en-US" dirty="0"/>
              <a:t>harvest” (</a:t>
            </a:r>
            <a:r>
              <a:rPr lang="en-US" dirty="0" smtClean="0"/>
              <a:t>Matthew </a:t>
            </a:r>
            <a:r>
              <a:rPr lang="en-US" dirty="0"/>
              <a:t>9:37,38). </a:t>
            </a:r>
            <a:endParaRPr lang="en-US" dirty="0" smtClean="0"/>
          </a:p>
          <a:p>
            <a:r>
              <a:rPr lang="en-US" dirty="0" smtClean="0"/>
              <a:t>Stop </a:t>
            </a:r>
            <a:r>
              <a:rPr lang="en-US" dirty="0"/>
              <a:t>doing “as little as possible” and begin doing “as much as possible”. </a:t>
            </a:r>
            <a:endParaRPr lang="en-US" dirty="0" smtClean="0"/>
          </a:p>
          <a:p>
            <a:r>
              <a:rPr lang="en-US" dirty="0" smtClean="0"/>
              <a:t>Remember that the </a:t>
            </a:r>
            <a:r>
              <a:rPr lang="en-US" dirty="0"/>
              <a:t>Lord will not forget your work and labor of love! (</a:t>
            </a:r>
            <a:r>
              <a:rPr lang="en-US" dirty="0" smtClean="0"/>
              <a:t>Hebrews </a:t>
            </a:r>
            <a:r>
              <a:rPr lang="en-US" dirty="0"/>
              <a:t>6:10,11).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7265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838200"/>
            <a:ext cx="8991600" cy="5867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We all know a lazy attitude causes numerous problems in every walk of life.</a:t>
            </a:r>
          </a:p>
          <a:p>
            <a:r>
              <a:rPr lang="en-US" sz="3600" dirty="0" smtClean="0"/>
              <a:t>No less important than in spiritual service.</a:t>
            </a:r>
          </a:p>
          <a:p>
            <a:r>
              <a:rPr lang="en-US" sz="3600" dirty="0" smtClean="0"/>
              <a:t>If I have been describing you, it is high time you repent and get to work in the Lord’s kingdom (Acts 8:22).</a:t>
            </a:r>
          </a:p>
          <a:p>
            <a:r>
              <a:rPr lang="en-US" sz="3600" dirty="0" smtClean="0"/>
              <a:t>If you are truly a Christian who intends to be found worthy of the Lord come the day of judgment, GET TO WORK!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6292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238"/>
            <a:ext cx="8229600" cy="805962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685800"/>
            <a:ext cx="8915400" cy="6019800"/>
          </a:xfrm>
        </p:spPr>
        <p:txBody>
          <a:bodyPr>
            <a:normAutofit/>
          </a:bodyPr>
          <a:lstStyle/>
          <a:p>
            <a:r>
              <a:rPr lang="en-US" dirty="0"/>
              <a:t>It is not uncommon in various circles of life to see people take the approach of doing as little as possible – just do enough to complete a particular task, no more. </a:t>
            </a:r>
            <a:endParaRPr lang="en-US" dirty="0" smtClean="0"/>
          </a:p>
          <a:p>
            <a:r>
              <a:rPr lang="en-US" dirty="0" smtClean="0"/>
              <a:t>It’s </a:t>
            </a:r>
            <a:r>
              <a:rPr lang="en-US" dirty="0"/>
              <a:t>bad enough to see this in the world, but it goes beyond frustration to find that Christians do not put forth their greatest effort in the Lord’s </a:t>
            </a:r>
            <a:r>
              <a:rPr lang="en-US" dirty="0" smtClean="0"/>
              <a:t>cause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They </a:t>
            </a:r>
            <a:r>
              <a:rPr lang="en-US" dirty="0"/>
              <a:t>have joined the crowd that plans to do just as little as possible in practically any endeavor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And it frustrates those Christians that need to increase their spirituality. </a:t>
            </a:r>
          </a:p>
        </p:txBody>
      </p:sp>
    </p:spTree>
    <p:extLst>
      <p:ext uri="{BB962C8B-B14F-4D97-AF65-F5344CB8AC3E}">
        <p14:creationId xmlns:p14="http://schemas.microsoft.com/office/powerpoint/2010/main" val="2981912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00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These saints do not intend to break a sweat for God. They have no desire to put forth any “extra” time or money in God’s service. </a:t>
            </a:r>
          </a:p>
          <a:p>
            <a:r>
              <a:rPr lang="en-US" dirty="0" smtClean="0"/>
              <a:t>This is evidenced by not assembling with the saints as a faithful Christian does.</a:t>
            </a:r>
          </a:p>
          <a:p>
            <a:r>
              <a:rPr lang="en-US" dirty="0" smtClean="0"/>
              <a:t>And they would appreciate it if the leaders of the local church would not bother them by asking them to participate in the activities of the congregation. </a:t>
            </a:r>
          </a:p>
          <a:p>
            <a:r>
              <a:rPr lang="en-US" dirty="0" smtClean="0"/>
              <a:t>They say that they want to please God and go to heaven, but their attitude and action demonstrate misunderstanding, apathy, and, laziness (Titus 1:16).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38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 smtClean="0"/>
              <a:t>What Did Jesus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762000"/>
            <a:ext cx="8991600" cy="5943600"/>
          </a:xfrm>
        </p:spPr>
        <p:txBody>
          <a:bodyPr>
            <a:normAutofit fontScale="92500"/>
          </a:bodyPr>
          <a:lstStyle/>
          <a:p>
            <a:r>
              <a:rPr lang="en-US" dirty="0"/>
              <a:t>Do any of us honestly believe that when Jesus lived on the earth, His motto was, “When it comes to doing my Father’s will, I am going to do just as little as possible?”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would never draw such a conclusion from what we read about Him in the Bible. </a:t>
            </a:r>
            <a:endParaRPr lang="en-US" dirty="0" smtClean="0"/>
          </a:p>
          <a:p>
            <a:r>
              <a:rPr lang="en-US" dirty="0" smtClean="0"/>
              <a:t>Jesus </a:t>
            </a:r>
            <a:r>
              <a:rPr lang="en-US" dirty="0"/>
              <a:t>confessed that His “food” was to do the Father’s will (</a:t>
            </a:r>
            <a:r>
              <a:rPr lang="en-US" dirty="0" smtClean="0"/>
              <a:t>John </a:t>
            </a:r>
            <a:r>
              <a:rPr lang="en-US" dirty="0"/>
              <a:t>4:34), later adding, “For I have come down from heaven, not to do </a:t>
            </a:r>
            <a:r>
              <a:rPr lang="en-US" dirty="0" smtClean="0"/>
              <a:t>My </a:t>
            </a:r>
            <a:r>
              <a:rPr lang="en-US" dirty="0"/>
              <a:t>own will, but the will of </a:t>
            </a:r>
            <a:r>
              <a:rPr lang="en-US" dirty="0" smtClean="0"/>
              <a:t>Him </a:t>
            </a:r>
            <a:r>
              <a:rPr lang="en-US" dirty="0"/>
              <a:t>who sent </a:t>
            </a:r>
            <a:r>
              <a:rPr lang="en-US" dirty="0" smtClean="0"/>
              <a:t>Me</a:t>
            </a:r>
            <a:r>
              <a:rPr lang="en-US" dirty="0"/>
              <a:t>” (</a:t>
            </a:r>
            <a:r>
              <a:rPr lang="en-US" dirty="0" smtClean="0"/>
              <a:t>John </a:t>
            </a:r>
            <a:r>
              <a:rPr lang="en-US" dirty="0"/>
              <a:t>6:38). </a:t>
            </a:r>
            <a:endParaRPr lang="en-US" dirty="0" smtClean="0"/>
          </a:p>
          <a:p>
            <a:r>
              <a:rPr lang="en-US" dirty="0" smtClean="0"/>
              <a:t>No </a:t>
            </a:r>
            <a:r>
              <a:rPr lang="en-US" dirty="0"/>
              <a:t>true imitator of the Son of God will approach God’s work with the idea of doing as little as possible.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913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77000"/>
          </a:xfrm>
        </p:spPr>
        <p:txBody>
          <a:bodyPr>
            <a:normAutofit fontScale="92500"/>
          </a:bodyPr>
          <a:lstStyle/>
          <a:p>
            <a:r>
              <a:rPr lang="en-US" dirty="0"/>
              <a:t>A member of the church that does not give their best effort in serving the Lord is failing to do what </a:t>
            </a:r>
            <a:r>
              <a:rPr lang="en-US" dirty="0" smtClean="0"/>
              <a:t>God </a:t>
            </a:r>
            <a:r>
              <a:rPr lang="en-US" dirty="0"/>
              <a:t>expects of every one of His followers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Apparently, these people just do not see it that way. </a:t>
            </a:r>
          </a:p>
          <a:p>
            <a:r>
              <a:rPr lang="en-US" dirty="0" smtClean="0"/>
              <a:t>God’s </a:t>
            </a:r>
            <a:r>
              <a:rPr lang="en-US" dirty="0"/>
              <a:t>charge to the first century Christians in Corinth was to “be steadfast, immovable, </a:t>
            </a:r>
            <a:r>
              <a:rPr lang="en-US" b="1" u="sng" dirty="0"/>
              <a:t>always abounding </a:t>
            </a:r>
            <a:r>
              <a:rPr lang="en-US" dirty="0" smtClean="0"/>
              <a:t>in the work </a:t>
            </a:r>
            <a:r>
              <a:rPr lang="en-US" dirty="0"/>
              <a:t>of the Lord . . .” (1 </a:t>
            </a:r>
            <a:r>
              <a:rPr lang="en-US" dirty="0" smtClean="0"/>
              <a:t>Corinthians </a:t>
            </a:r>
            <a:r>
              <a:rPr lang="en-US" dirty="0"/>
              <a:t>15:58). </a:t>
            </a:r>
            <a:endParaRPr lang="en-US" dirty="0" smtClean="0"/>
          </a:p>
          <a:p>
            <a:r>
              <a:rPr lang="en-US" dirty="0" smtClean="0"/>
              <a:t>We </a:t>
            </a:r>
            <a:r>
              <a:rPr lang="en-US" dirty="0"/>
              <a:t>further read that God’s children are supposed to be “fervent in spirit” (</a:t>
            </a:r>
            <a:r>
              <a:rPr lang="en-US" dirty="0" smtClean="0"/>
              <a:t>Romans </a:t>
            </a:r>
            <a:r>
              <a:rPr lang="en-US" dirty="0"/>
              <a:t>12:11) and “zealous for good works” (</a:t>
            </a:r>
            <a:r>
              <a:rPr lang="en-US" dirty="0" smtClean="0"/>
              <a:t>Titus </a:t>
            </a:r>
            <a:r>
              <a:rPr lang="en-US" dirty="0"/>
              <a:t>2:14). </a:t>
            </a:r>
            <a:endParaRPr lang="en-US" dirty="0" smtClean="0"/>
          </a:p>
          <a:p>
            <a:r>
              <a:rPr lang="en-US" dirty="0" smtClean="0"/>
              <a:t>Again</a:t>
            </a:r>
            <a:r>
              <a:rPr lang="en-US" dirty="0"/>
              <a:t>, </a:t>
            </a:r>
            <a:r>
              <a:rPr lang="en-US" dirty="0" smtClean="0"/>
              <a:t>the words “fervent</a:t>
            </a:r>
            <a:r>
              <a:rPr lang="en-US" dirty="0"/>
              <a:t>” and “zealous” are far removed from the pitiful approach of doing just as little as possible</a:t>
            </a:r>
            <a:r>
              <a:rPr lang="en-US" dirty="0" smtClean="0"/>
              <a:t>.(Just enough to get by).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83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304800"/>
            <a:ext cx="8991600" cy="6400800"/>
          </a:xfrm>
        </p:spPr>
        <p:txBody>
          <a:bodyPr/>
          <a:lstStyle/>
          <a:p>
            <a:r>
              <a:rPr lang="en-US" dirty="0"/>
              <a:t>Jesus had something to say about entering a certain gate: “</a:t>
            </a:r>
            <a:r>
              <a:rPr lang="en-US" b="1" u="sng" dirty="0"/>
              <a:t>Strive</a:t>
            </a:r>
            <a:r>
              <a:rPr lang="en-US" dirty="0"/>
              <a:t> to enter through the narrow gate, for many, I say to you, will seek to enter and will not be able” (</a:t>
            </a:r>
            <a:r>
              <a:rPr lang="en-US" dirty="0" smtClean="0"/>
              <a:t>Luke </a:t>
            </a:r>
            <a:r>
              <a:rPr lang="en-US" dirty="0"/>
              <a:t>13:24). </a:t>
            </a:r>
            <a:endParaRPr lang="en-US" dirty="0" smtClean="0"/>
          </a:p>
          <a:p>
            <a:r>
              <a:rPr lang="en-US" dirty="0" smtClean="0"/>
              <a:t>Lazy</a:t>
            </a:r>
            <a:r>
              <a:rPr lang="en-US" dirty="0"/>
              <a:t>, do-as-little-as-possible people should not get their hopes up about living with God eternally, because for them it is not going to happen</a:t>
            </a:r>
            <a:r>
              <a:rPr lang="en-US" dirty="0" smtClean="0"/>
              <a:t>.</a:t>
            </a:r>
          </a:p>
          <a:p>
            <a:r>
              <a:rPr lang="en-US" dirty="0" smtClean="0"/>
              <a:t>2 Peter 1:5-12 instructs us to make every effort to grow our faith and spirituality, and warns of dire consequences of not growing.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89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228600"/>
            <a:ext cx="8991600" cy="6400800"/>
          </a:xfrm>
        </p:spPr>
        <p:txBody>
          <a:bodyPr>
            <a:normAutofit/>
          </a:bodyPr>
          <a:lstStyle/>
          <a:p>
            <a:r>
              <a:rPr lang="en-US" sz="3600" dirty="0"/>
              <a:t>A disciple of Jesus who tries to “sneak by” by doing as little as possible in His Kingdom does not really appreciate what Jesus did for us. </a:t>
            </a:r>
            <a:endParaRPr lang="en-US" sz="3600" dirty="0" smtClean="0"/>
          </a:p>
          <a:p>
            <a:r>
              <a:rPr lang="en-US" sz="3600" dirty="0" smtClean="0"/>
              <a:t>He </a:t>
            </a:r>
            <a:r>
              <a:rPr lang="en-US" sz="3600" dirty="0"/>
              <a:t>became poor that we might be spiritually rich through His poverty (2 </a:t>
            </a:r>
            <a:r>
              <a:rPr lang="en-US" sz="3600" dirty="0" smtClean="0"/>
              <a:t>Corinthians </a:t>
            </a:r>
            <a:r>
              <a:rPr lang="en-US" sz="3600" dirty="0"/>
              <a:t>8:9). </a:t>
            </a:r>
            <a:endParaRPr lang="en-US" sz="3600" dirty="0" smtClean="0"/>
          </a:p>
          <a:p>
            <a:r>
              <a:rPr lang="en-US" sz="3600" dirty="0" smtClean="0"/>
              <a:t>The </a:t>
            </a:r>
            <a:r>
              <a:rPr lang="en-US" sz="3600" dirty="0"/>
              <a:t>Christ willingly endured the cross (</a:t>
            </a:r>
            <a:r>
              <a:rPr lang="en-US" sz="3600" dirty="0" smtClean="0"/>
              <a:t>Hebrews </a:t>
            </a:r>
            <a:r>
              <a:rPr lang="en-US" sz="3600" dirty="0"/>
              <a:t>12:2), bearing “our sins in his own body on the tree” (1 </a:t>
            </a:r>
            <a:r>
              <a:rPr lang="en-US" sz="3600" dirty="0" smtClean="0"/>
              <a:t>Peter </a:t>
            </a:r>
            <a:r>
              <a:rPr lang="en-US" sz="3600" dirty="0"/>
              <a:t>2:24). </a:t>
            </a:r>
            <a:endParaRPr lang="en-US" sz="3600" dirty="0" smtClean="0"/>
          </a:p>
          <a:p>
            <a:r>
              <a:rPr lang="en-US" sz="3600" dirty="0" smtClean="0"/>
              <a:t>He </a:t>
            </a:r>
            <a:r>
              <a:rPr lang="en-US" sz="3600" dirty="0"/>
              <a:t>loved us when we were worthless sinners (</a:t>
            </a:r>
            <a:r>
              <a:rPr lang="en-US" sz="3600" dirty="0" smtClean="0"/>
              <a:t>Romans </a:t>
            </a:r>
            <a:r>
              <a:rPr lang="en-US" sz="3600" dirty="0"/>
              <a:t>5:8</a:t>
            </a:r>
            <a:r>
              <a:rPr lang="en-US" sz="3600" dirty="0" smtClean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999990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2400"/>
            <a:ext cx="9144000" cy="6553200"/>
          </a:xfrm>
        </p:spPr>
        <p:txBody>
          <a:bodyPr>
            <a:normAutofit fontScale="92500"/>
          </a:bodyPr>
          <a:lstStyle/>
          <a:p>
            <a:r>
              <a:rPr lang="en-US" sz="4000" dirty="0" smtClean="0"/>
              <a:t>Yet for some their response to that sacrificial love is to do as little as possible?</a:t>
            </a:r>
          </a:p>
          <a:p>
            <a:r>
              <a:rPr lang="en-US" sz="4000" dirty="0" smtClean="0"/>
              <a:t>That is unimaginable. </a:t>
            </a:r>
          </a:p>
          <a:p>
            <a:r>
              <a:rPr lang="en-US" sz="4000" dirty="0" smtClean="0"/>
              <a:t>Where is our gratitude? </a:t>
            </a:r>
          </a:p>
          <a:p>
            <a:r>
              <a:rPr lang="en-US" sz="4000" dirty="0" smtClean="0"/>
              <a:t>God’s grace gave and gave and gave some more for our benefit, yet some will hardly lift a finger to work for Him.</a:t>
            </a:r>
          </a:p>
          <a:p>
            <a:r>
              <a:rPr lang="en-US" sz="4000" dirty="0" smtClean="0"/>
              <a:t>If you are not useful for the Master now, you will not be with Him after this life is over.</a:t>
            </a:r>
            <a:endParaRPr lang="en-US" sz="40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64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915400" cy="6324600"/>
          </a:xfrm>
        </p:spPr>
        <p:txBody>
          <a:bodyPr>
            <a:normAutofit/>
          </a:bodyPr>
          <a:lstStyle/>
          <a:p>
            <a:r>
              <a:rPr lang="en-US" sz="3600" dirty="0"/>
              <a:t>A child of God who approaches serving Him with such a mentality is like leaven in the home and in the church – he is a destructive, hurtful influence. </a:t>
            </a:r>
            <a:endParaRPr lang="en-US" sz="3600" dirty="0" smtClean="0"/>
          </a:p>
          <a:p>
            <a:r>
              <a:rPr lang="en-US" sz="3600" dirty="0" smtClean="0"/>
              <a:t>We </a:t>
            </a:r>
            <a:r>
              <a:rPr lang="en-US" sz="3600" dirty="0"/>
              <a:t>have seen it ruin a family’s or congregation’s zeal to work for the Savior. </a:t>
            </a:r>
            <a:endParaRPr lang="en-US" sz="3600" dirty="0" smtClean="0"/>
          </a:p>
          <a:p>
            <a:r>
              <a:rPr lang="en-US" sz="3600" dirty="0" smtClean="0"/>
              <a:t>Salt </a:t>
            </a:r>
            <a:r>
              <a:rPr lang="en-US" sz="3600" dirty="0"/>
              <a:t>that loses its flavor is good for nothing (</a:t>
            </a:r>
            <a:r>
              <a:rPr lang="en-US" sz="3600" dirty="0" smtClean="0"/>
              <a:t>Matthew </a:t>
            </a:r>
            <a:r>
              <a:rPr lang="en-US" sz="3600" dirty="0"/>
              <a:t>5:13</a:t>
            </a:r>
            <a:r>
              <a:rPr lang="en-US" sz="3600" dirty="0" smtClean="0"/>
              <a:t>).</a:t>
            </a:r>
          </a:p>
          <a:p>
            <a:r>
              <a:rPr lang="en-US" sz="3600" dirty="0" smtClean="0"/>
              <a:t>Remember what happened to the fig tree that did not bear fruit (Matthew 21:18-21)?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59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1291</Words>
  <Application>Microsoft Office PowerPoint</Application>
  <PresentationFormat>On-screen Show (4:3)</PresentationFormat>
  <Paragraphs>66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GET TO WORK!!!!!</vt:lpstr>
      <vt:lpstr>Introduction</vt:lpstr>
      <vt:lpstr>PowerPoint Presentation</vt:lpstr>
      <vt:lpstr>What Did Jesus Do?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In Our Homes</vt:lpstr>
      <vt:lpstr>What The Church Needs</vt:lpstr>
      <vt:lpstr>What The Church Never Needs:</vt:lpstr>
      <vt:lpstr>Time Is Running Out</vt:lpstr>
      <vt:lpstr>Conclusion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GET TO WORK!!!!!</dc:title>
  <dc:creator>Aarons</dc:creator>
  <cp:lastModifiedBy>Aarons</cp:lastModifiedBy>
  <cp:revision>9</cp:revision>
  <dcterms:created xsi:type="dcterms:W3CDTF">2017-11-28T02:18:05Z</dcterms:created>
  <dcterms:modified xsi:type="dcterms:W3CDTF">2017-11-28T03:08:20Z</dcterms:modified>
</cp:coreProperties>
</file>