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201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3C9DA66-2220-42C1-841E-40C1792112E8}" type="datetimeFigureOut">
              <a:rPr lang="en-US" smtClean="0"/>
              <a:t>10/17/2012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376A51E-2C19-4F31-A27C-8F075DAFCD5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C9DA66-2220-42C1-841E-40C1792112E8}" type="datetimeFigureOut">
              <a:rPr lang="en-US" smtClean="0"/>
              <a:t>10/17/2012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6A51E-2C19-4F31-A27C-8F075DAFCD5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C9DA66-2220-42C1-841E-40C1792112E8}" type="datetimeFigureOut">
              <a:rPr lang="en-US" smtClean="0"/>
              <a:t>10/17/2012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6A51E-2C19-4F31-A27C-8F075DAFCD5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C9DA66-2220-42C1-841E-40C1792112E8}" type="datetimeFigureOut">
              <a:rPr lang="en-US" smtClean="0"/>
              <a:t>10/17/2012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6A51E-2C19-4F31-A27C-8F075DAFCD5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C9DA66-2220-42C1-841E-40C1792112E8}" type="datetimeFigureOut">
              <a:rPr lang="en-US" smtClean="0"/>
              <a:t>10/17/2012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6A51E-2C19-4F31-A27C-8F075DAFCD5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C9DA66-2220-42C1-841E-40C1792112E8}" type="datetimeFigureOut">
              <a:rPr lang="en-US" smtClean="0"/>
              <a:t>10/17/2012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6A51E-2C19-4F31-A27C-8F075DAFCD5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3C9DA66-2220-42C1-841E-40C1792112E8}" type="datetimeFigureOut">
              <a:rPr lang="en-US" smtClean="0"/>
              <a:t>10/17/2012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76A51E-2C19-4F31-A27C-8F075DAFCD5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3C9DA66-2220-42C1-841E-40C1792112E8}" type="datetimeFigureOut">
              <a:rPr lang="en-US" smtClean="0"/>
              <a:t>10/17/2012</a:t>
            </a:fld>
            <a:endParaRPr lang="en-US"/>
          </a:p>
        </p:txBody>
      </p:sp>
      <p:sp>
        <p:nvSpPr>
          <p:cNvPr id="8" name="Slide Number Placeholder 7"/>
          <p:cNvSpPr>
            <a:spLocks noGrp="1"/>
          </p:cNvSpPr>
          <p:nvPr>
            <p:ph type="sldNum" sz="quarter" idx="11"/>
          </p:nvPr>
        </p:nvSpPr>
        <p:spPr/>
        <p:txBody>
          <a:bodyPr/>
          <a:lstStyle/>
          <a:p>
            <a:fld id="{C376A51E-2C19-4F31-A27C-8F075DAFCD5D}"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C9DA66-2220-42C1-841E-40C1792112E8}" type="datetimeFigureOut">
              <a:rPr lang="en-US" smtClean="0"/>
              <a:t>10/17/2012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76A51E-2C19-4F31-A27C-8F075DAFCD5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C9DA66-2220-42C1-841E-40C1792112E8}" type="datetimeFigureOut">
              <a:rPr lang="en-US" smtClean="0"/>
              <a:t>10/17/2012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C376A51E-2C19-4F31-A27C-8F075DAFCD5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3C9DA66-2220-42C1-841E-40C1792112E8}" type="datetimeFigureOut">
              <a:rPr lang="en-US" smtClean="0"/>
              <a:t>10/17/2012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6A51E-2C19-4F31-A27C-8F075DAFCD5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3C9DA66-2220-42C1-841E-40C1792112E8}" type="datetimeFigureOut">
              <a:rPr lang="en-US" smtClean="0"/>
              <a:t>10/17/2012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376A51E-2C19-4F31-A27C-8F075DAFCD5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6248400" cy="1676399"/>
          </a:xfrm>
        </p:spPr>
        <p:txBody>
          <a:bodyPr/>
          <a:lstStyle/>
          <a:p>
            <a:r>
              <a:rPr lang="en-US" dirty="0" smtClean="0">
                <a:latin typeface="Cooper Black" pitchFamily="18" charset="0"/>
              </a:rPr>
              <a:t>I HAVE SINNED</a:t>
            </a:r>
            <a:endParaRPr lang="en-US" dirty="0">
              <a:latin typeface="Cooper Black" pitchFamily="18" charset="0"/>
            </a:endParaRPr>
          </a:p>
        </p:txBody>
      </p:sp>
      <p:sp>
        <p:nvSpPr>
          <p:cNvPr id="3" name="Subtitle 2"/>
          <p:cNvSpPr>
            <a:spLocks noGrp="1"/>
          </p:cNvSpPr>
          <p:nvPr>
            <p:ph type="subTitle" idx="1"/>
          </p:nvPr>
        </p:nvSpPr>
        <p:spPr>
          <a:xfrm>
            <a:off x="1371600" y="2971800"/>
            <a:ext cx="6400800" cy="2667000"/>
          </a:xfrm>
        </p:spPr>
        <p:txBody>
          <a:bodyPr>
            <a:noAutofit/>
          </a:bodyPr>
          <a:lstStyle/>
          <a:p>
            <a:pPr algn="ctr"/>
            <a:r>
              <a:rPr lang="en-US" sz="4400" dirty="0" smtClean="0">
                <a:latin typeface="Jester" pitchFamily="2" charset="0"/>
              </a:rPr>
              <a:t>PLEASE Forgive Me</a:t>
            </a:r>
          </a:p>
          <a:p>
            <a:pPr algn="ctr"/>
            <a:endParaRPr lang="en-US" sz="4400" dirty="0">
              <a:latin typeface="Jester" pitchFamily="2" charset="0"/>
            </a:endParaRPr>
          </a:p>
          <a:p>
            <a:pPr algn="ctr"/>
            <a:r>
              <a:rPr lang="en-US" sz="4400" dirty="0" smtClean="0">
                <a:latin typeface="Jester" pitchFamily="2" charset="0"/>
              </a:rPr>
              <a:t>But, Can I Forgive Myself?</a:t>
            </a:r>
            <a:endParaRPr lang="en-US" sz="4400" dirty="0">
              <a:latin typeface="Jester" pitchFamily="2" charset="0"/>
            </a:endParaRPr>
          </a:p>
        </p:txBody>
      </p:sp>
    </p:spTree>
    <p:extLst>
      <p:ext uri="{BB962C8B-B14F-4D97-AF65-F5344CB8AC3E}">
        <p14:creationId xmlns:p14="http://schemas.microsoft.com/office/powerpoint/2010/main" val="682171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Stop Comparing Yourself To Others</a:t>
            </a:r>
            <a:endParaRPr lang="en-US" dirty="0"/>
          </a:p>
        </p:txBody>
      </p:sp>
      <p:sp>
        <p:nvSpPr>
          <p:cNvPr id="3" name="Content Placeholder 2"/>
          <p:cNvSpPr>
            <a:spLocks noGrp="1"/>
          </p:cNvSpPr>
          <p:nvPr>
            <p:ph idx="1"/>
          </p:nvPr>
        </p:nvSpPr>
        <p:spPr/>
        <p:txBody>
          <a:bodyPr>
            <a:normAutofit lnSpcReduction="10000"/>
          </a:bodyPr>
          <a:lstStyle/>
          <a:p>
            <a:r>
              <a:rPr lang="en-US" dirty="0" smtClean="0"/>
              <a:t>You are your own person.</a:t>
            </a:r>
          </a:p>
          <a:p>
            <a:r>
              <a:rPr lang="en-US" dirty="0" smtClean="0"/>
              <a:t>True, there are some you need to emulate and follow their example. But be careful that you do not lose heart in doing good.</a:t>
            </a:r>
          </a:p>
          <a:p>
            <a:r>
              <a:rPr lang="en-US" dirty="0" smtClean="0"/>
              <a:t>Sadly, many times we find the worst people to compare ourselves with, and feel good about ourselves.</a:t>
            </a:r>
          </a:p>
          <a:p>
            <a:r>
              <a:rPr lang="en-US" dirty="0" smtClean="0"/>
              <a:t>The only person we are to compare ourselves with is Christ.</a:t>
            </a:r>
            <a:endParaRPr lang="en-US" dirty="0"/>
          </a:p>
        </p:txBody>
      </p:sp>
    </p:spTree>
    <p:extLst>
      <p:ext uri="{BB962C8B-B14F-4D97-AF65-F5344CB8AC3E}">
        <p14:creationId xmlns:p14="http://schemas.microsoft.com/office/powerpoint/2010/main" val="764741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Quit Punishing Yourself</a:t>
            </a:r>
            <a:endParaRPr lang="en-US" dirty="0"/>
          </a:p>
        </p:txBody>
      </p:sp>
      <p:sp>
        <p:nvSpPr>
          <p:cNvPr id="3" name="Content Placeholder 2"/>
          <p:cNvSpPr>
            <a:spLocks noGrp="1"/>
          </p:cNvSpPr>
          <p:nvPr>
            <p:ph idx="1"/>
          </p:nvPr>
        </p:nvSpPr>
        <p:spPr/>
        <p:txBody>
          <a:bodyPr/>
          <a:lstStyle/>
          <a:p>
            <a:r>
              <a:rPr lang="en-US" dirty="0" smtClean="0"/>
              <a:t>So you sinned.  That does not make you special.  You have joined the ranks of all humanity.</a:t>
            </a:r>
          </a:p>
          <a:p>
            <a:r>
              <a:rPr lang="en-US" dirty="0" smtClean="0"/>
              <a:t>Do not think that God will ignore you because of your sin.</a:t>
            </a:r>
          </a:p>
          <a:p>
            <a:r>
              <a:rPr lang="en-US" dirty="0" smtClean="0"/>
              <a:t>Christ came to save sinners.</a:t>
            </a:r>
          </a:p>
          <a:p>
            <a:r>
              <a:rPr lang="en-US" dirty="0" smtClean="0"/>
              <a:t>Depression and self abasement will do nothing for your soul, but confession will.</a:t>
            </a:r>
            <a:endParaRPr lang="en-US" dirty="0"/>
          </a:p>
        </p:txBody>
      </p:sp>
    </p:spTree>
    <p:extLst>
      <p:ext uri="{BB962C8B-B14F-4D97-AF65-F5344CB8AC3E}">
        <p14:creationId xmlns:p14="http://schemas.microsoft.com/office/powerpoint/2010/main" val="2920073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8)">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8)">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8)">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8)">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Look For The Good That Can Come</a:t>
            </a:r>
            <a:endParaRPr lang="en-US" dirty="0"/>
          </a:p>
        </p:txBody>
      </p:sp>
      <p:sp>
        <p:nvSpPr>
          <p:cNvPr id="3" name="Content Placeholder 2"/>
          <p:cNvSpPr>
            <a:spLocks noGrp="1"/>
          </p:cNvSpPr>
          <p:nvPr>
            <p:ph idx="1"/>
          </p:nvPr>
        </p:nvSpPr>
        <p:spPr/>
        <p:txBody>
          <a:bodyPr/>
          <a:lstStyle/>
          <a:p>
            <a:r>
              <a:rPr lang="en-US" dirty="0" smtClean="0"/>
              <a:t>Since you have sinned, you may be able to help someone else in the same situation you experienced.</a:t>
            </a:r>
          </a:p>
          <a:p>
            <a:r>
              <a:rPr lang="en-US" dirty="0" smtClean="0"/>
              <a:t>You can teach people that the sins are empty and not gratifying for the soul.</a:t>
            </a:r>
          </a:p>
          <a:p>
            <a:r>
              <a:rPr lang="en-US" dirty="0" smtClean="0"/>
              <a:t>If I can turn my life around, so can you.</a:t>
            </a:r>
            <a:endParaRPr lang="en-US" dirty="0"/>
          </a:p>
        </p:txBody>
      </p:sp>
    </p:spTree>
    <p:extLst>
      <p:ext uri="{BB962C8B-B14F-4D97-AF65-F5344CB8AC3E}">
        <p14:creationId xmlns:p14="http://schemas.microsoft.com/office/powerpoint/2010/main" val="383173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out)">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out)">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out)">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 Forgiving Yourself</a:t>
            </a:r>
            <a:endParaRPr lang="en-US" dirty="0"/>
          </a:p>
        </p:txBody>
      </p:sp>
      <p:sp>
        <p:nvSpPr>
          <p:cNvPr id="3" name="Content Placeholder 2"/>
          <p:cNvSpPr>
            <a:spLocks noGrp="1"/>
          </p:cNvSpPr>
          <p:nvPr>
            <p:ph idx="1"/>
          </p:nvPr>
        </p:nvSpPr>
        <p:spPr/>
        <p:txBody>
          <a:bodyPr/>
          <a:lstStyle/>
          <a:p>
            <a:r>
              <a:rPr lang="en-US" dirty="0" smtClean="0"/>
              <a:t>Now that you are back in the good graces of God;</a:t>
            </a:r>
          </a:p>
          <a:p>
            <a:r>
              <a:rPr lang="en-US" dirty="0" smtClean="0"/>
              <a:t>Remember you were lost, but now are found.</a:t>
            </a:r>
          </a:p>
          <a:p>
            <a:r>
              <a:rPr lang="en-US" dirty="0" smtClean="0"/>
              <a:t>Remember most people have gone through this.</a:t>
            </a:r>
          </a:p>
          <a:p>
            <a:r>
              <a:rPr lang="en-US" dirty="0" smtClean="0"/>
              <a:t>Remember that you were weak, and you must be careful to not return to that weakness.</a:t>
            </a:r>
            <a:endParaRPr lang="en-US" dirty="0"/>
          </a:p>
        </p:txBody>
      </p:sp>
    </p:spTree>
    <p:extLst>
      <p:ext uri="{BB962C8B-B14F-4D97-AF65-F5344CB8AC3E}">
        <p14:creationId xmlns:p14="http://schemas.microsoft.com/office/powerpoint/2010/main" val="35265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out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4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out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a:t>Satan is going to toss your sins in your face over and over again. </a:t>
            </a:r>
            <a:endParaRPr lang="en-US" dirty="0" smtClean="0"/>
          </a:p>
          <a:p>
            <a:r>
              <a:rPr lang="en-US" dirty="0" smtClean="0"/>
              <a:t>He </a:t>
            </a:r>
            <a:r>
              <a:rPr lang="en-US" dirty="0"/>
              <a:t>is going to try to get you to doubt your relationship with God. </a:t>
            </a:r>
            <a:endParaRPr lang="en-US" dirty="0" smtClean="0"/>
          </a:p>
          <a:p>
            <a:r>
              <a:rPr lang="en-US" dirty="0" smtClean="0"/>
              <a:t>If </a:t>
            </a:r>
            <a:r>
              <a:rPr lang="en-US" dirty="0"/>
              <a:t>he can get you to do that, he can get you to abandon your relationship with God. </a:t>
            </a:r>
            <a:endParaRPr lang="en-US" dirty="0" smtClean="0"/>
          </a:p>
          <a:p>
            <a:r>
              <a:rPr lang="en-US" dirty="0" smtClean="0"/>
              <a:t>Don’t </a:t>
            </a:r>
            <a:r>
              <a:rPr lang="en-US" dirty="0"/>
              <a:t>do that. </a:t>
            </a:r>
            <a:endParaRPr lang="en-US" dirty="0" smtClean="0"/>
          </a:p>
          <a:p>
            <a:r>
              <a:rPr lang="en-US" dirty="0" smtClean="0"/>
              <a:t>Hang </a:t>
            </a:r>
            <a:r>
              <a:rPr lang="en-US" dirty="0"/>
              <a:t>on to God no matter what. </a:t>
            </a:r>
          </a:p>
        </p:txBody>
      </p:sp>
    </p:spTree>
    <p:extLst>
      <p:ext uri="{BB962C8B-B14F-4D97-AF65-F5344CB8AC3E}">
        <p14:creationId xmlns:p14="http://schemas.microsoft.com/office/powerpoint/2010/main" val="2518141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Sin</a:t>
            </a:r>
            <a:endParaRPr lang="en-US" dirty="0"/>
          </a:p>
        </p:txBody>
      </p:sp>
      <p:sp>
        <p:nvSpPr>
          <p:cNvPr id="3" name="Content Placeholder 2"/>
          <p:cNvSpPr>
            <a:spLocks noGrp="1"/>
          </p:cNvSpPr>
          <p:nvPr>
            <p:ph idx="1"/>
          </p:nvPr>
        </p:nvSpPr>
        <p:spPr/>
        <p:txBody>
          <a:bodyPr>
            <a:normAutofit lnSpcReduction="10000"/>
          </a:bodyPr>
          <a:lstStyle/>
          <a:p>
            <a:r>
              <a:rPr lang="en-US" dirty="0" smtClean="0"/>
              <a:t>Yes, we do sin whether we mean to or not.</a:t>
            </a:r>
          </a:p>
          <a:p>
            <a:r>
              <a:rPr lang="en-US" dirty="0" smtClean="0"/>
              <a:t>Acknowledging our sins are the first step in turning from our sins.</a:t>
            </a:r>
          </a:p>
          <a:p>
            <a:r>
              <a:rPr lang="en-US" dirty="0" smtClean="0"/>
              <a:t>As David said that His sins were ever before him, and thus David was in need of God’s forgiveness.</a:t>
            </a:r>
          </a:p>
          <a:p>
            <a:r>
              <a:rPr lang="en-US" dirty="0" smtClean="0"/>
              <a:t>We are too.</a:t>
            </a:r>
          </a:p>
          <a:p>
            <a:r>
              <a:rPr lang="en-US" dirty="0" smtClean="0"/>
              <a:t>What can we do to forgive ourselves?</a:t>
            </a:r>
            <a:endParaRPr lang="en-US" dirty="0"/>
          </a:p>
        </p:txBody>
      </p:sp>
    </p:spTree>
    <p:extLst>
      <p:ext uri="{BB962C8B-B14F-4D97-AF65-F5344CB8AC3E}">
        <p14:creationId xmlns:p14="http://schemas.microsoft.com/office/powerpoint/2010/main" val="366872915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 Your Sin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Does no good to blame others.</a:t>
            </a:r>
          </a:p>
          <a:p>
            <a:r>
              <a:rPr lang="en-US" dirty="0" smtClean="0"/>
              <a:t>Does no good to blame society or situations.</a:t>
            </a:r>
          </a:p>
          <a:p>
            <a:r>
              <a:rPr lang="en-US" dirty="0" smtClean="0"/>
              <a:t>You sinned, and you need to own up to it.</a:t>
            </a:r>
          </a:p>
          <a:p>
            <a:r>
              <a:rPr lang="en-US" dirty="0" smtClean="0"/>
              <a:t>I </a:t>
            </a:r>
            <a:r>
              <a:rPr lang="en-US" dirty="0"/>
              <a:t>know this is painful. I know this is hard. But this is the first and greatest step to forgiving yourself. </a:t>
            </a:r>
            <a:endParaRPr lang="en-US" dirty="0" smtClean="0"/>
          </a:p>
          <a:p>
            <a:r>
              <a:rPr lang="en-US" dirty="0" smtClean="0"/>
              <a:t>I </a:t>
            </a:r>
            <a:r>
              <a:rPr lang="en-US" dirty="0"/>
              <a:t>know what you want to do is separate yourself from it, make it belong to someone or something else. I know you will want to look for an easier softer way, but there isn’t one. Own it.</a:t>
            </a:r>
          </a:p>
          <a:p>
            <a:endParaRPr lang="en-US" dirty="0"/>
          </a:p>
        </p:txBody>
      </p:sp>
    </p:spTree>
    <p:extLst>
      <p:ext uri="{BB962C8B-B14F-4D97-AF65-F5344CB8AC3E}">
        <p14:creationId xmlns:p14="http://schemas.microsoft.com/office/powerpoint/2010/main" val="132507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 All Your Sins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usually do not get upset with sin until we do something really, really bad.</a:t>
            </a:r>
          </a:p>
          <a:p>
            <a:r>
              <a:rPr lang="en-US" dirty="0" smtClean="0"/>
              <a:t>But the little things we do that are sinful can still keep us out of heaven, so we need to own all our sins.</a:t>
            </a:r>
          </a:p>
          <a:p>
            <a:r>
              <a:rPr lang="en-US" dirty="0" smtClean="0"/>
              <a:t>If </a:t>
            </a:r>
            <a:r>
              <a:rPr lang="en-US" dirty="0"/>
              <a:t>you only own the “big ones” and not all of them, then there will always be the nagging secrets and skeletons in the closet that keep you wallowing in the misery of your own sinfulness, keeping you from being able to forgive yourself.</a:t>
            </a:r>
          </a:p>
          <a:p>
            <a:endParaRPr lang="en-US" dirty="0"/>
          </a:p>
        </p:txBody>
      </p:sp>
    </p:spTree>
    <p:extLst>
      <p:ext uri="{BB962C8B-B14F-4D97-AF65-F5344CB8AC3E}">
        <p14:creationId xmlns:p14="http://schemas.microsoft.com/office/powerpoint/2010/main" val="32998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Accept Yourself Where You Are</a:t>
            </a:r>
            <a:endParaRPr lang="en-US" dirty="0"/>
          </a:p>
        </p:txBody>
      </p:sp>
      <p:sp>
        <p:nvSpPr>
          <p:cNvPr id="3" name="Content Placeholder 2"/>
          <p:cNvSpPr>
            <a:spLocks noGrp="1"/>
          </p:cNvSpPr>
          <p:nvPr>
            <p:ph idx="1"/>
          </p:nvPr>
        </p:nvSpPr>
        <p:spPr/>
        <p:txBody>
          <a:bodyPr>
            <a:normAutofit/>
          </a:bodyPr>
          <a:lstStyle/>
          <a:p>
            <a:r>
              <a:rPr lang="en-US" dirty="0"/>
              <a:t>You are a </a:t>
            </a:r>
            <a:r>
              <a:rPr lang="en-US" dirty="0" smtClean="0"/>
              <a:t>sinner and you </a:t>
            </a:r>
            <a:r>
              <a:rPr lang="en-US" dirty="0"/>
              <a:t>might as well accept it. </a:t>
            </a:r>
            <a:endParaRPr lang="en-US" dirty="0" smtClean="0"/>
          </a:p>
          <a:p>
            <a:r>
              <a:rPr lang="en-US" dirty="0" smtClean="0"/>
              <a:t>But </a:t>
            </a:r>
            <a:r>
              <a:rPr lang="en-US" dirty="0"/>
              <a:t>if you are like me, you want to fight against that. </a:t>
            </a:r>
            <a:endParaRPr lang="en-US" dirty="0" smtClean="0"/>
          </a:p>
          <a:p>
            <a:r>
              <a:rPr lang="en-US" dirty="0" smtClean="0"/>
              <a:t>Remember Mark 2:17</a:t>
            </a:r>
          </a:p>
          <a:p>
            <a:r>
              <a:rPr lang="en-US" dirty="0" smtClean="0"/>
              <a:t>It </a:t>
            </a:r>
            <a:r>
              <a:rPr lang="en-US" dirty="0"/>
              <a:t>is only when we accept that we have a gaping wound that the Great Physician is free to start working on it.</a:t>
            </a:r>
          </a:p>
          <a:p>
            <a:endParaRPr lang="en-US" dirty="0"/>
          </a:p>
        </p:txBody>
      </p:sp>
    </p:spTree>
    <p:extLst>
      <p:ext uri="{BB962C8B-B14F-4D97-AF65-F5344CB8AC3E}">
        <p14:creationId xmlns:p14="http://schemas.microsoft.com/office/powerpoint/2010/main" val="3516687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Mourn The Loss Of Your Ideal Self</a:t>
            </a:r>
            <a:endParaRPr lang="en-US" dirty="0"/>
          </a:p>
        </p:txBody>
      </p:sp>
      <p:sp>
        <p:nvSpPr>
          <p:cNvPr id="3" name="Content Placeholder 2"/>
          <p:cNvSpPr>
            <a:spLocks noGrp="1"/>
          </p:cNvSpPr>
          <p:nvPr>
            <p:ph idx="1"/>
          </p:nvPr>
        </p:nvSpPr>
        <p:spPr/>
        <p:txBody>
          <a:bodyPr/>
          <a:lstStyle/>
          <a:p>
            <a:r>
              <a:rPr lang="en-US" dirty="0" smtClean="0"/>
              <a:t>We want to think highly of ourselves, and we want others to do the same.</a:t>
            </a:r>
          </a:p>
          <a:p>
            <a:r>
              <a:rPr lang="en-US" dirty="0" smtClean="0"/>
              <a:t>We realize as sinners we are not perfect, and that is not a picture we want to share.</a:t>
            </a:r>
          </a:p>
          <a:p>
            <a:r>
              <a:rPr lang="en-US" dirty="0" smtClean="0"/>
              <a:t>If we have the sorrow that we have fallen short, it should motivate us to make a change in our life.</a:t>
            </a:r>
            <a:endParaRPr lang="en-US" dirty="0"/>
          </a:p>
        </p:txBody>
      </p:sp>
    </p:spTree>
    <p:extLst>
      <p:ext uri="{BB962C8B-B14F-4D97-AF65-F5344CB8AC3E}">
        <p14:creationId xmlns:p14="http://schemas.microsoft.com/office/powerpoint/2010/main" val="1895696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Humble Yourself</a:t>
            </a:r>
            <a:endParaRPr lang="en-US" dirty="0"/>
          </a:p>
        </p:txBody>
      </p:sp>
      <p:sp>
        <p:nvSpPr>
          <p:cNvPr id="3" name="Content Placeholder 2"/>
          <p:cNvSpPr>
            <a:spLocks noGrp="1"/>
          </p:cNvSpPr>
          <p:nvPr>
            <p:ph idx="1"/>
          </p:nvPr>
        </p:nvSpPr>
        <p:spPr/>
        <p:txBody>
          <a:bodyPr/>
          <a:lstStyle/>
          <a:p>
            <a:r>
              <a:rPr lang="en-US" dirty="0" smtClean="0"/>
              <a:t>Before God and before others.</a:t>
            </a:r>
          </a:p>
          <a:p>
            <a:r>
              <a:rPr lang="en-US" dirty="0" smtClean="0"/>
              <a:t>If you think yourself perfect, you cannot come to God in humility.</a:t>
            </a:r>
          </a:p>
          <a:p>
            <a:r>
              <a:rPr lang="en-US" dirty="0" smtClean="0"/>
              <a:t>Our humility tells us that we cannot do it on our own.</a:t>
            </a:r>
          </a:p>
          <a:p>
            <a:r>
              <a:rPr lang="en-US" dirty="0" smtClean="0"/>
              <a:t>We need God’s help to restore us to what we consider ideal.</a:t>
            </a:r>
            <a:endParaRPr lang="en-US" dirty="0"/>
          </a:p>
        </p:txBody>
      </p:sp>
    </p:spTree>
    <p:extLst>
      <p:ext uri="{BB962C8B-B14F-4D97-AF65-F5344CB8AC3E}">
        <p14:creationId xmlns:p14="http://schemas.microsoft.com/office/powerpoint/2010/main" val="1218337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Bring Your Sins To God</a:t>
            </a:r>
            <a:endParaRPr lang="en-US" dirty="0"/>
          </a:p>
        </p:txBody>
      </p:sp>
      <p:sp>
        <p:nvSpPr>
          <p:cNvPr id="3" name="Content Placeholder 2"/>
          <p:cNvSpPr>
            <a:spLocks noGrp="1"/>
          </p:cNvSpPr>
          <p:nvPr>
            <p:ph idx="1"/>
          </p:nvPr>
        </p:nvSpPr>
        <p:spPr/>
        <p:txBody>
          <a:bodyPr/>
          <a:lstStyle/>
          <a:p>
            <a:r>
              <a:rPr lang="en-US" dirty="0" smtClean="0"/>
              <a:t>Embrace His promises of cleansing</a:t>
            </a:r>
          </a:p>
          <a:p>
            <a:r>
              <a:rPr lang="en-US" dirty="0" smtClean="0"/>
              <a:t>1 John 1:9</a:t>
            </a:r>
          </a:p>
          <a:p>
            <a:r>
              <a:rPr lang="en-US" dirty="0" smtClean="0"/>
              <a:t>Luke 18 (the Publican </a:t>
            </a:r>
            <a:r>
              <a:rPr lang="en-US" dirty="0" err="1" smtClean="0"/>
              <a:t>vs</a:t>
            </a:r>
            <a:r>
              <a:rPr lang="en-US" dirty="0" smtClean="0"/>
              <a:t> the Pharisee)</a:t>
            </a:r>
          </a:p>
          <a:p>
            <a:r>
              <a:rPr lang="en-US" dirty="0" smtClean="0"/>
              <a:t>Proverbs 28:13 “</a:t>
            </a:r>
            <a:r>
              <a:rPr lang="en-US" dirty="0"/>
              <a:t>Whoever conceals his transgressions will not prosper, but he who confesses and forsakes them will obtain mercy” (ESV). </a:t>
            </a:r>
          </a:p>
        </p:txBody>
      </p:sp>
    </p:spTree>
    <p:extLst>
      <p:ext uri="{BB962C8B-B14F-4D97-AF65-F5344CB8AC3E}">
        <p14:creationId xmlns:p14="http://schemas.microsoft.com/office/powerpoint/2010/main" val="354831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Confess Your Sins To Others</a:t>
            </a:r>
            <a:endParaRPr lang="en-US" dirty="0"/>
          </a:p>
        </p:txBody>
      </p:sp>
      <p:sp>
        <p:nvSpPr>
          <p:cNvPr id="3" name="Content Placeholder 2"/>
          <p:cNvSpPr>
            <a:spLocks noGrp="1"/>
          </p:cNvSpPr>
          <p:nvPr>
            <p:ph idx="1"/>
          </p:nvPr>
        </p:nvSpPr>
        <p:spPr/>
        <p:txBody>
          <a:bodyPr/>
          <a:lstStyle/>
          <a:p>
            <a:r>
              <a:rPr lang="en-US" dirty="0" smtClean="0"/>
              <a:t>Your sins were not all done in the closet.</a:t>
            </a:r>
          </a:p>
          <a:p>
            <a:r>
              <a:rPr lang="en-US" dirty="0" smtClean="0"/>
              <a:t>People participated in your sins.</a:t>
            </a:r>
          </a:p>
          <a:p>
            <a:r>
              <a:rPr lang="en-US" dirty="0" smtClean="0"/>
              <a:t>Your sins brought shame on you and Christ.</a:t>
            </a:r>
          </a:p>
          <a:p>
            <a:r>
              <a:rPr lang="en-US" dirty="0" smtClean="0"/>
              <a:t>Confession declares that what we did was wrong, and if we are going to heaven, we cannot continue such behavior.</a:t>
            </a:r>
            <a:endParaRPr lang="en-US" dirty="0"/>
          </a:p>
        </p:txBody>
      </p:sp>
    </p:spTree>
    <p:extLst>
      <p:ext uri="{BB962C8B-B14F-4D97-AF65-F5344CB8AC3E}">
        <p14:creationId xmlns:p14="http://schemas.microsoft.com/office/powerpoint/2010/main" val="887944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38</TotalTime>
  <Words>836</Words>
  <Application>Microsoft Office PowerPoint</Application>
  <PresentationFormat>On-screen Show (4:3)</PresentationFormat>
  <Paragraphs>69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Technic</vt:lpstr>
      <vt:lpstr>I HAVE SINNED</vt:lpstr>
      <vt:lpstr>All Sin</vt:lpstr>
      <vt:lpstr>Own Your Sin</vt:lpstr>
      <vt:lpstr>Own All Your Sins</vt:lpstr>
      <vt:lpstr>Accept Yourself Where You Are</vt:lpstr>
      <vt:lpstr>Mourn The Loss Of Your Ideal Self</vt:lpstr>
      <vt:lpstr>Humble Yourself</vt:lpstr>
      <vt:lpstr>Bring Your Sins To God</vt:lpstr>
      <vt:lpstr>Confess Your Sins To Others</vt:lpstr>
      <vt:lpstr>Stop Comparing Yourself To Others</vt:lpstr>
      <vt:lpstr>Quit Punishing Yourself</vt:lpstr>
      <vt:lpstr>Look For The Good That Can Come</vt:lpstr>
      <vt:lpstr>Keep Forgiving Yourself</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HAVE SINNED</dc:title>
  <dc:creator>Aarons</dc:creator>
  <cp:lastModifiedBy>Aarons</cp:lastModifiedBy>
  <cp:revision>4</cp:revision>
  <dcterms:created xsi:type="dcterms:W3CDTF">2012-10-17T21:28:58Z</dcterms:created>
  <dcterms:modified xsi:type="dcterms:W3CDTF">2012-10-17T22:07:13Z</dcterms:modified>
</cp:coreProperties>
</file>