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3" autoAdjust="0"/>
    <p:restoredTop sz="86443" autoAdjust="0"/>
  </p:normalViewPr>
  <p:slideViewPr>
    <p:cSldViewPr>
      <p:cViewPr varScale="1">
        <p:scale>
          <a:sx n="95" d="100"/>
          <a:sy n="95" d="100"/>
        </p:scale>
        <p:origin x="-96" y="-192"/>
      </p:cViewPr>
      <p:guideLst>
        <p:guide orient="horz" pos="2160"/>
        <p:guide pos="2880"/>
      </p:guideLst>
    </p:cSldViewPr>
  </p:slideViewPr>
  <p:outlineViewPr>
    <p:cViewPr>
      <p:scale>
        <a:sx n="33" d="100"/>
        <a:sy n="33" d="100"/>
      </p:scale>
      <p:origin x="48" y="102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999F24-5CE1-4ED2-890C-E2C6E1E84140}"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14784402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99F24-5CE1-4ED2-890C-E2C6E1E84140}"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4143928249"/>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99F24-5CE1-4ED2-890C-E2C6E1E84140}"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93963871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99F24-5CE1-4ED2-890C-E2C6E1E84140}"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247061563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99F24-5CE1-4ED2-890C-E2C6E1E84140}"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278585666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999F24-5CE1-4ED2-890C-E2C6E1E84140}"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44629282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999F24-5CE1-4ED2-890C-E2C6E1E84140}" type="datetimeFigureOut">
              <a:rPr lang="en-US" smtClean="0"/>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99483631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999F24-5CE1-4ED2-890C-E2C6E1E84140}" type="datetimeFigureOut">
              <a:rPr lang="en-US" smtClean="0"/>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240891606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99F24-5CE1-4ED2-890C-E2C6E1E84140}" type="datetimeFigureOut">
              <a:rPr lang="en-US" smtClean="0"/>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92701655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99F24-5CE1-4ED2-890C-E2C6E1E84140}"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198142650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999F24-5CE1-4ED2-890C-E2C6E1E84140}"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A8830-2E0B-4C55-9A23-42818B123025}" type="slidenum">
              <a:rPr lang="en-US" smtClean="0"/>
              <a:t>‹#›</a:t>
            </a:fld>
            <a:endParaRPr lang="en-US"/>
          </a:p>
        </p:txBody>
      </p:sp>
    </p:spTree>
    <p:extLst>
      <p:ext uri="{BB962C8B-B14F-4D97-AF65-F5344CB8AC3E}">
        <p14:creationId xmlns:p14="http://schemas.microsoft.com/office/powerpoint/2010/main" val="371014016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99F24-5CE1-4ED2-890C-E2C6E1E84140}" type="datetimeFigureOut">
              <a:rPr lang="en-US" smtClean="0"/>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A8830-2E0B-4C55-9A23-42818B123025}" type="slidenum">
              <a:rPr lang="en-US" smtClean="0"/>
              <a:t>‹#›</a:t>
            </a:fld>
            <a:endParaRPr lang="en-US"/>
          </a:p>
        </p:txBody>
      </p:sp>
    </p:spTree>
    <p:extLst>
      <p:ext uri="{BB962C8B-B14F-4D97-AF65-F5344CB8AC3E}">
        <p14:creationId xmlns:p14="http://schemas.microsoft.com/office/powerpoint/2010/main" val="333929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219451"/>
          </a:xfrm>
        </p:spPr>
        <p:txBody>
          <a:bodyPr>
            <a:normAutofit/>
          </a:bodyPr>
          <a:lstStyle/>
          <a:p>
            <a:r>
              <a:rPr lang="en-US" sz="7200" b="1" dirty="0"/>
              <a:t>Fellowship With God And His </a:t>
            </a:r>
            <a:r>
              <a:rPr lang="en-US" sz="7200" b="1" dirty="0" smtClean="0"/>
              <a:t>People</a:t>
            </a:r>
            <a:br>
              <a:rPr lang="en-US" sz="7200" b="1" dirty="0" smtClean="0"/>
            </a:br>
            <a:r>
              <a:rPr lang="en-US" sz="3200" b="1" dirty="0" smtClean="0"/>
              <a:t>(Part One)</a:t>
            </a:r>
            <a:endParaRPr lang="en-US" sz="7200" dirty="0"/>
          </a:p>
        </p:txBody>
      </p:sp>
      <p:sp>
        <p:nvSpPr>
          <p:cNvPr id="3" name="Subtitle 2"/>
          <p:cNvSpPr>
            <a:spLocks noGrp="1"/>
          </p:cNvSpPr>
          <p:nvPr>
            <p:ph type="subTitle" idx="1"/>
          </p:nvPr>
        </p:nvSpPr>
        <p:spPr/>
        <p:txBody>
          <a:bodyPr/>
          <a:lstStyle/>
          <a:p>
            <a:r>
              <a:rPr lang="en-US" b="1" dirty="0" smtClean="0">
                <a:solidFill>
                  <a:schemeClr val="tx1"/>
                </a:solidFill>
              </a:rPr>
              <a:t>In this study, we will see what the boundaries and limitations of fellowship are. </a:t>
            </a:r>
          </a:p>
          <a:p>
            <a:endParaRPr lang="en-US" dirty="0"/>
          </a:p>
        </p:txBody>
      </p:sp>
    </p:spTree>
    <p:extLst>
      <p:ext uri="{BB962C8B-B14F-4D97-AF65-F5344CB8AC3E}">
        <p14:creationId xmlns:p14="http://schemas.microsoft.com/office/powerpoint/2010/main" val="126364292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a:xfrm>
            <a:off x="228600" y="1600200"/>
            <a:ext cx="8458200" cy="4953000"/>
          </a:xfrm>
        </p:spPr>
        <p:txBody>
          <a:bodyPr>
            <a:normAutofit fontScale="92500" lnSpcReduction="20000"/>
          </a:bodyPr>
          <a:lstStyle/>
          <a:p>
            <a:r>
              <a:rPr lang="en-US" dirty="0" smtClean="0"/>
              <a:t>1 Corinthians 1:9 (NKJV) God is faithful, by whom you were called into the fellowship of His Son, Jesus Christ our Lord.</a:t>
            </a:r>
          </a:p>
          <a:p>
            <a:r>
              <a:rPr lang="en-US" b="1" dirty="0" smtClean="0"/>
              <a:t>"were called" is used a lot in scripture. "church" comes from a word (</a:t>
            </a:r>
            <a:r>
              <a:rPr lang="en-US" b="1" dirty="0" err="1" smtClean="0"/>
              <a:t>ekklesia</a:t>
            </a:r>
            <a:r>
              <a:rPr lang="en-US" b="1" dirty="0" smtClean="0"/>
              <a:t>) which means the called out. </a:t>
            </a:r>
          </a:p>
          <a:p>
            <a:r>
              <a:rPr lang="en-US" b="1" dirty="0" smtClean="0"/>
              <a:t>We were called out of darkness. </a:t>
            </a:r>
          </a:p>
          <a:p>
            <a:r>
              <a:rPr lang="en-US" b="1" dirty="0" smtClean="0"/>
              <a:t>We were called to partake of the heavenly calling.</a:t>
            </a:r>
          </a:p>
          <a:p>
            <a:r>
              <a:rPr lang="en-US" b="1" dirty="0" smtClean="0"/>
              <a:t> God calls men everywhere to repent. </a:t>
            </a:r>
          </a:p>
          <a:p>
            <a:r>
              <a:rPr lang="en-US" b="1" dirty="0" smtClean="0"/>
              <a:t>We as Christians were called out of the world into His realm for a purpose.</a:t>
            </a:r>
            <a:endParaRPr lang="en-US" dirty="0" smtClean="0"/>
          </a:p>
          <a:p>
            <a:endParaRPr lang="en-US" dirty="0"/>
          </a:p>
        </p:txBody>
      </p:sp>
    </p:spTree>
    <p:extLst>
      <p:ext uri="{BB962C8B-B14F-4D97-AF65-F5344CB8AC3E}">
        <p14:creationId xmlns:p14="http://schemas.microsoft.com/office/powerpoint/2010/main" val="897370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p:txBody>
          <a:bodyPr>
            <a:normAutofit fontScale="92500" lnSpcReduction="20000"/>
          </a:bodyPr>
          <a:lstStyle/>
          <a:p>
            <a:r>
              <a:rPr lang="en-US" dirty="0"/>
              <a:t>Acts 2:42 (</a:t>
            </a:r>
            <a:r>
              <a:rPr lang="en-US" dirty="0" smtClean="0"/>
              <a:t>NKJV) And </a:t>
            </a:r>
            <a:r>
              <a:rPr lang="en-US" dirty="0"/>
              <a:t>they continued steadfastly in the apostles' doctrine and fellowship, in the breaking of bread, and in prayers.</a:t>
            </a:r>
          </a:p>
          <a:p>
            <a:r>
              <a:rPr lang="en-US" b="1" dirty="0"/>
              <a:t>The early church had relationships that indicate cooperative collective actions.</a:t>
            </a:r>
            <a:endParaRPr lang="en-US" dirty="0"/>
          </a:p>
          <a:p>
            <a:r>
              <a:rPr lang="en-US" dirty="0"/>
              <a:t>2 Corinthians 8:4 (</a:t>
            </a:r>
            <a:r>
              <a:rPr lang="en-US" dirty="0" smtClean="0"/>
              <a:t>NKJV) imploring </a:t>
            </a:r>
            <a:r>
              <a:rPr lang="en-US" dirty="0"/>
              <a:t>us with much urgency that we would receive the gift and the fellowship of the ministering to the saints.</a:t>
            </a:r>
          </a:p>
          <a:p>
            <a:r>
              <a:rPr lang="en-US" b="1" dirty="0"/>
              <a:t>This gift is the contribution for the needy saints of Jerusalem, which Paul was gathering up to send to them.</a:t>
            </a:r>
            <a:endParaRPr lang="en-US" dirty="0"/>
          </a:p>
          <a:p>
            <a:endParaRPr lang="en-US" dirty="0"/>
          </a:p>
        </p:txBody>
      </p:sp>
    </p:spTree>
    <p:extLst>
      <p:ext uri="{BB962C8B-B14F-4D97-AF65-F5344CB8AC3E}">
        <p14:creationId xmlns:p14="http://schemas.microsoft.com/office/powerpoint/2010/main" val="39908099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a:xfrm>
            <a:off x="76200" y="1600200"/>
            <a:ext cx="8610600" cy="5105400"/>
          </a:xfrm>
        </p:spPr>
        <p:txBody>
          <a:bodyPr>
            <a:normAutofit fontScale="92500" lnSpcReduction="10000"/>
          </a:bodyPr>
          <a:lstStyle/>
          <a:p>
            <a:r>
              <a:rPr lang="en-US" dirty="0"/>
              <a:t>Ephesians 3:9 (</a:t>
            </a:r>
            <a:r>
              <a:rPr lang="en-US" dirty="0" smtClean="0"/>
              <a:t>NKJV) and </a:t>
            </a:r>
            <a:r>
              <a:rPr lang="en-US" dirty="0"/>
              <a:t>to make all see what is the fellowship of the mystery, which from the beginning of the ages has been hidden in God who created all things through Jesus Christ;</a:t>
            </a:r>
          </a:p>
          <a:p>
            <a:r>
              <a:rPr lang="en-US" b="1" dirty="0"/>
              <a:t>The fellowship is the relationship. </a:t>
            </a:r>
            <a:endParaRPr lang="en-US" b="1" dirty="0" smtClean="0"/>
          </a:p>
          <a:p>
            <a:r>
              <a:rPr lang="en-US" b="1" dirty="0" smtClean="0"/>
              <a:t>The </a:t>
            </a:r>
            <a:r>
              <a:rPr lang="en-US" b="1" dirty="0"/>
              <a:t>mystery is that which had been unknown or known only in part. </a:t>
            </a:r>
            <a:endParaRPr lang="en-US" b="1" dirty="0" smtClean="0"/>
          </a:p>
          <a:p>
            <a:r>
              <a:rPr lang="en-US" b="1" dirty="0" smtClean="0"/>
              <a:t>This </a:t>
            </a:r>
            <a:r>
              <a:rPr lang="en-US" b="1" dirty="0"/>
              <a:t>outlines that the will of God has been for all men, everywhere, and at any time or dispensation. </a:t>
            </a:r>
            <a:endParaRPr lang="en-US" b="1" dirty="0" smtClean="0"/>
          </a:p>
          <a:p>
            <a:r>
              <a:rPr lang="en-US" b="1" dirty="0" smtClean="0"/>
              <a:t>No </a:t>
            </a:r>
            <a:r>
              <a:rPr lang="en-US" b="1" dirty="0"/>
              <a:t>matter what dispensation a person lived in, they were still subject to God's eternal purpose.</a:t>
            </a:r>
            <a:endParaRPr lang="en-US" dirty="0"/>
          </a:p>
          <a:p>
            <a:endParaRPr lang="en-US" dirty="0"/>
          </a:p>
        </p:txBody>
      </p:sp>
    </p:spTree>
    <p:extLst>
      <p:ext uri="{BB962C8B-B14F-4D97-AF65-F5344CB8AC3E}">
        <p14:creationId xmlns:p14="http://schemas.microsoft.com/office/powerpoint/2010/main" val="2319955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p:txBody>
          <a:bodyPr/>
          <a:lstStyle/>
          <a:p>
            <a:r>
              <a:rPr lang="en-US" dirty="0" smtClean="0"/>
              <a:t>Philippians 2:1 (NKJV) Therefore if there is any consolation in Christ, if any comfort of love, if any fellowship of the Spirit, if any affection and mercy,</a:t>
            </a:r>
          </a:p>
          <a:p>
            <a:r>
              <a:rPr lang="en-US" dirty="0" smtClean="0"/>
              <a:t>Philippians 3:10 (NKJV) that I may know Him and the power of His resurrection, and the fellowship of His sufferings, being conformed to His death,</a:t>
            </a:r>
          </a:p>
          <a:p>
            <a:endParaRPr lang="en-US" dirty="0"/>
          </a:p>
        </p:txBody>
      </p:sp>
    </p:spTree>
    <p:extLst>
      <p:ext uri="{BB962C8B-B14F-4D97-AF65-F5344CB8AC3E}">
        <p14:creationId xmlns:p14="http://schemas.microsoft.com/office/powerpoint/2010/main" val="30397430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Outside of the obvious, there are many boundaries that every individual must determine for themselves</a:t>
            </a:r>
            <a:r>
              <a:rPr lang="en-US" b="1" dirty="0" smtClean="0"/>
              <a:t>.</a:t>
            </a:r>
          </a:p>
          <a:p>
            <a:r>
              <a:rPr lang="en-US" b="1" dirty="0" smtClean="0"/>
              <a:t>In </a:t>
            </a:r>
            <a:r>
              <a:rPr lang="en-US" b="1" dirty="0"/>
              <a:t>matters of doctrine, the truth of God </a:t>
            </a:r>
            <a:r>
              <a:rPr lang="en-US" b="1" dirty="0" smtClean="0"/>
              <a:t>in </a:t>
            </a:r>
            <a:r>
              <a:rPr lang="en-US" b="1" dirty="0"/>
              <a:t>His Word gives us the answers and guidelines. </a:t>
            </a:r>
            <a:endParaRPr lang="en-US" b="1" dirty="0" smtClean="0"/>
          </a:p>
          <a:p>
            <a:r>
              <a:rPr lang="en-US" b="1" dirty="0" smtClean="0"/>
              <a:t>In </a:t>
            </a:r>
            <a:r>
              <a:rPr lang="en-US" b="1" dirty="0"/>
              <a:t>matters of opinion we must be careful not to look down on others and judge them. </a:t>
            </a:r>
            <a:endParaRPr lang="en-US" b="1" dirty="0" smtClean="0"/>
          </a:p>
          <a:p>
            <a:r>
              <a:rPr lang="en-US" b="1" dirty="0" smtClean="0"/>
              <a:t>We </a:t>
            </a:r>
            <a:r>
              <a:rPr lang="en-US" b="1" dirty="0"/>
              <a:t>are to help each other to reach </a:t>
            </a:r>
            <a:r>
              <a:rPr lang="en-US" b="1" dirty="0" smtClean="0"/>
              <a:t>heaven. </a:t>
            </a:r>
          </a:p>
          <a:p>
            <a:r>
              <a:rPr lang="en-US" b="1" dirty="0" smtClean="0"/>
              <a:t>We </a:t>
            </a:r>
            <a:r>
              <a:rPr lang="en-US" b="1" dirty="0"/>
              <a:t>must consider and think on these things. </a:t>
            </a:r>
            <a:endParaRPr lang="en-US" b="1" dirty="0" smtClean="0"/>
          </a:p>
          <a:p>
            <a:r>
              <a:rPr lang="en-US" b="1" dirty="0" smtClean="0"/>
              <a:t>We </a:t>
            </a:r>
            <a:r>
              <a:rPr lang="en-US" b="1" dirty="0"/>
              <a:t>must pray for ourselves and our brethren that we may stand upright before our God.</a:t>
            </a:r>
            <a:endParaRPr lang="en-US" dirty="0"/>
          </a:p>
        </p:txBody>
      </p:sp>
    </p:spTree>
    <p:extLst>
      <p:ext uri="{BB962C8B-B14F-4D97-AF65-F5344CB8AC3E}">
        <p14:creationId xmlns:p14="http://schemas.microsoft.com/office/powerpoint/2010/main" val="30060617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Some </a:t>
            </a:r>
            <a:r>
              <a:rPr lang="en-US" b="1" dirty="0"/>
              <a:t>people will ignore the limitations for the purpose of maintaining unity. </a:t>
            </a:r>
            <a:endParaRPr lang="en-US" b="1" dirty="0" smtClean="0"/>
          </a:p>
          <a:p>
            <a:r>
              <a:rPr lang="en-US" b="1" dirty="0" smtClean="0"/>
              <a:t>They </a:t>
            </a:r>
            <a:r>
              <a:rPr lang="en-US" b="1" dirty="0"/>
              <a:t>will dis-regard the truth by their </a:t>
            </a:r>
            <a:r>
              <a:rPr lang="en-US" b="1" dirty="0" smtClean="0"/>
              <a:t>compromises.</a:t>
            </a:r>
            <a:endParaRPr lang="en-US" dirty="0"/>
          </a:p>
          <a:p>
            <a:r>
              <a:rPr lang="en-US" b="1" dirty="0"/>
              <a:t>We will see who we are not to fellowship.</a:t>
            </a:r>
            <a:endParaRPr lang="en-US" dirty="0"/>
          </a:p>
          <a:p>
            <a:r>
              <a:rPr lang="en-US" b="1" dirty="0"/>
              <a:t>We will see who we are to fellowship.</a:t>
            </a:r>
          </a:p>
          <a:p>
            <a:r>
              <a:rPr lang="en-US" b="1" dirty="0"/>
              <a:t>We will see why we are to fellowship.</a:t>
            </a:r>
          </a:p>
          <a:p>
            <a:r>
              <a:rPr lang="en-US" b="1" dirty="0"/>
              <a:t>And we will see how we are to fellowship.</a:t>
            </a:r>
            <a:endParaRPr lang="en-US" dirty="0"/>
          </a:p>
          <a:p>
            <a:endParaRPr lang="en-US" dirty="0"/>
          </a:p>
        </p:txBody>
      </p:sp>
    </p:spTree>
    <p:extLst>
      <p:ext uri="{BB962C8B-B14F-4D97-AF65-F5344CB8AC3E}">
        <p14:creationId xmlns:p14="http://schemas.microsoft.com/office/powerpoint/2010/main" val="2895965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a:xfrm>
            <a:off x="76200" y="1295400"/>
            <a:ext cx="8991600" cy="5334000"/>
          </a:xfrm>
        </p:spPr>
        <p:txBody>
          <a:bodyPr>
            <a:normAutofit fontScale="92500" lnSpcReduction="10000"/>
          </a:bodyPr>
          <a:lstStyle/>
          <a:p>
            <a:r>
              <a:rPr lang="en-US" dirty="0"/>
              <a:t>Psalms 94:20 (</a:t>
            </a:r>
            <a:r>
              <a:rPr lang="en-US" dirty="0" smtClean="0"/>
              <a:t>NKJV) Shall </a:t>
            </a:r>
            <a:r>
              <a:rPr lang="en-US" dirty="0"/>
              <a:t>the throne of iniquity, which devises evil by law, Have fellowship with You?</a:t>
            </a:r>
          </a:p>
          <a:p>
            <a:r>
              <a:rPr lang="en-US" b="1" dirty="0"/>
              <a:t>If you sin and do not repent, then you do have fellowship with evil and or any other description of iniquity.</a:t>
            </a:r>
            <a:endParaRPr lang="en-US" dirty="0"/>
          </a:p>
          <a:p>
            <a:r>
              <a:rPr lang="en-US" dirty="0"/>
              <a:t>1 Corinthians 10:20 (</a:t>
            </a:r>
            <a:r>
              <a:rPr lang="en-US" dirty="0" smtClean="0"/>
              <a:t>NKJV) Rather</a:t>
            </a:r>
            <a:r>
              <a:rPr lang="en-US" dirty="0"/>
              <a:t>, that the things which the Gentiles sacrifice they sacrifice to demons and not to God, and I do not want you to have fellowship with demons.</a:t>
            </a:r>
          </a:p>
          <a:p>
            <a:r>
              <a:rPr lang="en-US" b="1" dirty="0"/>
              <a:t>You shall have no part with demon worship. Neither should you have any part with false worship in whatever form it takes.</a:t>
            </a:r>
            <a:endParaRPr lang="en-US" dirty="0"/>
          </a:p>
          <a:p>
            <a:pPr marL="0" indent="0">
              <a:buNone/>
            </a:pPr>
            <a:endParaRPr lang="en-US" dirty="0"/>
          </a:p>
        </p:txBody>
      </p:sp>
    </p:spTree>
    <p:extLst>
      <p:ext uri="{BB962C8B-B14F-4D97-AF65-F5344CB8AC3E}">
        <p14:creationId xmlns:p14="http://schemas.microsoft.com/office/powerpoint/2010/main" val="10476182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a:xfrm>
            <a:off x="76200" y="1600200"/>
            <a:ext cx="8991600" cy="5105400"/>
          </a:xfrm>
        </p:spPr>
        <p:txBody>
          <a:bodyPr>
            <a:normAutofit fontScale="85000" lnSpcReduction="20000"/>
          </a:bodyPr>
          <a:lstStyle/>
          <a:p>
            <a:r>
              <a:rPr lang="en-US" dirty="0"/>
              <a:t>2 Corinthians 6:14 (</a:t>
            </a:r>
            <a:r>
              <a:rPr lang="en-US" dirty="0" smtClean="0"/>
              <a:t>NKJV) Do </a:t>
            </a:r>
            <a:r>
              <a:rPr lang="en-US" dirty="0"/>
              <a:t>not be unequally yoked together with unbelievers. For what fellowship has righteousness with lawlessness? And what communion has light with darkness?</a:t>
            </a:r>
          </a:p>
          <a:p>
            <a:r>
              <a:rPr lang="en-US" b="1" dirty="0"/>
              <a:t>As we can easily understand the comparisons of light to darkness, we should understand the difference or comparisons of good and bad. </a:t>
            </a:r>
            <a:endParaRPr lang="en-US" b="1" dirty="0" smtClean="0"/>
          </a:p>
          <a:p>
            <a:r>
              <a:rPr lang="en-US" b="1" dirty="0" smtClean="0"/>
              <a:t>When </a:t>
            </a:r>
            <a:r>
              <a:rPr lang="en-US" b="1" dirty="0"/>
              <a:t>we join ourselves in company with those who are evil or bad, then we are associated with their titles and descriptions. </a:t>
            </a:r>
            <a:endParaRPr lang="en-US" b="1" dirty="0" smtClean="0"/>
          </a:p>
          <a:p>
            <a:r>
              <a:rPr lang="en-US" b="1" dirty="0" smtClean="0"/>
              <a:t>It </a:t>
            </a:r>
            <a:r>
              <a:rPr lang="en-US" b="1" dirty="0"/>
              <a:t>is like going into a saloon and not drinking alcoholic drinks. </a:t>
            </a:r>
            <a:endParaRPr lang="en-US" b="1" dirty="0" smtClean="0"/>
          </a:p>
          <a:p>
            <a:r>
              <a:rPr lang="en-US" b="1" dirty="0" smtClean="0"/>
              <a:t>If </a:t>
            </a:r>
            <a:r>
              <a:rPr lang="en-US" b="1" dirty="0"/>
              <a:t>someone sees you going in or coming out, what do you think that they will assume.</a:t>
            </a:r>
            <a:endParaRPr lang="en-US" dirty="0"/>
          </a:p>
          <a:p>
            <a:endParaRPr lang="en-US" dirty="0"/>
          </a:p>
        </p:txBody>
      </p:sp>
    </p:spTree>
    <p:extLst>
      <p:ext uri="{BB962C8B-B14F-4D97-AF65-F5344CB8AC3E}">
        <p14:creationId xmlns:p14="http://schemas.microsoft.com/office/powerpoint/2010/main" val="20192881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p:txBody>
          <a:bodyPr>
            <a:normAutofit fontScale="92500"/>
          </a:bodyPr>
          <a:lstStyle/>
          <a:p>
            <a:r>
              <a:rPr lang="en-US" dirty="0"/>
              <a:t>Ephesians 5:11 (</a:t>
            </a:r>
            <a:r>
              <a:rPr lang="en-US" dirty="0" smtClean="0"/>
              <a:t>NKJV) And </a:t>
            </a:r>
            <a:r>
              <a:rPr lang="en-US" dirty="0"/>
              <a:t>have no fellowship with the unfruitful works of darkness, but rather expose them.</a:t>
            </a:r>
          </a:p>
          <a:p>
            <a:r>
              <a:rPr lang="en-US" b="1" dirty="0"/>
              <a:t>This command is violated more often than not. </a:t>
            </a:r>
            <a:endParaRPr lang="en-US" b="1" dirty="0" smtClean="0"/>
          </a:p>
          <a:p>
            <a:r>
              <a:rPr lang="en-US" b="1" dirty="0" smtClean="0"/>
              <a:t>Because </a:t>
            </a:r>
            <a:r>
              <a:rPr lang="en-US" b="1" dirty="0"/>
              <a:t>we have worked with and labored with some for long periods of time, we have built up a </a:t>
            </a:r>
            <a:r>
              <a:rPr lang="en-US" b="1" dirty="0" smtClean="0"/>
              <a:t>friendly </a:t>
            </a:r>
            <a:r>
              <a:rPr lang="en-US" b="1" dirty="0"/>
              <a:t>relationship. </a:t>
            </a:r>
            <a:endParaRPr lang="en-US" b="1" dirty="0" smtClean="0"/>
          </a:p>
          <a:p>
            <a:r>
              <a:rPr lang="en-US" b="1" dirty="0" smtClean="0"/>
              <a:t>But </a:t>
            </a:r>
            <a:r>
              <a:rPr lang="en-US" b="1" dirty="0"/>
              <a:t>if all of a sudden they start to teach and practice sin, we must expose them. </a:t>
            </a:r>
            <a:endParaRPr lang="en-US" b="1" dirty="0" smtClean="0"/>
          </a:p>
          <a:p>
            <a:endParaRPr lang="en-US" dirty="0"/>
          </a:p>
        </p:txBody>
      </p:sp>
    </p:spTree>
    <p:extLst>
      <p:ext uri="{BB962C8B-B14F-4D97-AF65-F5344CB8AC3E}">
        <p14:creationId xmlns:p14="http://schemas.microsoft.com/office/powerpoint/2010/main" val="29561715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We should not start an argument that clouds the truth for the sake of our physical friendship.</a:t>
            </a:r>
          </a:p>
          <a:p>
            <a:r>
              <a:rPr lang="en-US" b="1" dirty="0" smtClean="0"/>
              <a:t>Many brethren have this problem when one turns out to believe or teach false doctrine, however small or minute we might perceive it to be.</a:t>
            </a:r>
            <a:endParaRPr lang="en-US" dirty="0" smtClean="0"/>
          </a:p>
          <a:p>
            <a:r>
              <a:rPr lang="en-US" b="1" dirty="0" smtClean="0"/>
              <a:t>Who are we to decide who we are to fellowship.</a:t>
            </a:r>
          </a:p>
          <a:p>
            <a:r>
              <a:rPr lang="en-US" b="1" dirty="0" smtClean="0"/>
              <a:t>God gives us plenty of instructions of what to avoid. </a:t>
            </a:r>
          </a:p>
          <a:p>
            <a:r>
              <a:rPr lang="en-US" b="1" dirty="0" smtClean="0"/>
              <a:t>By implication we learn that we are even to avoid them that practice or teach these things.</a:t>
            </a:r>
            <a:endParaRPr lang="en-US" dirty="0" smtClean="0"/>
          </a:p>
          <a:p>
            <a:endParaRPr lang="en-US" dirty="0"/>
          </a:p>
        </p:txBody>
      </p:sp>
    </p:spTree>
    <p:extLst>
      <p:ext uri="{BB962C8B-B14F-4D97-AF65-F5344CB8AC3E}">
        <p14:creationId xmlns:p14="http://schemas.microsoft.com/office/powerpoint/2010/main" val="1780127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p:txBody>
          <a:bodyPr>
            <a:normAutofit fontScale="92500" lnSpcReduction="20000"/>
          </a:bodyPr>
          <a:lstStyle/>
          <a:p>
            <a:r>
              <a:rPr lang="en-US" dirty="0"/>
              <a:t>Galatians 2:9 (</a:t>
            </a:r>
            <a:r>
              <a:rPr lang="en-US" dirty="0" smtClean="0"/>
              <a:t>NKJV) and </a:t>
            </a:r>
            <a:r>
              <a:rPr lang="en-US" dirty="0"/>
              <a:t>when James, Cephas, and John, who seemed to be pillars, perceived the grace that had been given to me, they gave me and Barnabas the right hand of fellowship, that we should go to the Gentiles and they to the circumcised.</a:t>
            </a:r>
          </a:p>
          <a:p>
            <a:r>
              <a:rPr lang="en-US" b="1" dirty="0"/>
              <a:t>Compare this with the teaching of 2 John 10-11.</a:t>
            </a:r>
            <a:endParaRPr lang="en-US" dirty="0"/>
          </a:p>
          <a:p>
            <a:r>
              <a:rPr lang="en-US" dirty="0"/>
              <a:t>1 John 1:3 (</a:t>
            </a:r>
            <a:r>
              <a:rPr lang="en-US" dirty="0" smtClean="0"/>
              <a:t>NKJV) that </a:t>
            </a:r>
            <a:r>
              <a:rPr lang="en-US" dirty="0"/>
              <a:t>which we have seen and heard we declare to you, that you also may have fellowship with us; and truly our fellowship is with the Father and with His Son Jesus Christ.</a:t>
            </a:r>
          </a:p>
          <a:p>
            <a:endParaRPr lang="en-US" dirty="0"/>
          </a:p>
        </p:txBody>
      </p:sp>
    </p:spTree>
    <p:extLst>
      <p:ext uri="{BB962C8B-B14F-4D97-AF65-F5344CB8AC3E}">
        <p14:creationId xmlns:p14="http://schemas.microsoft.com/office/powerpoint/2010/main" val="16494384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a:xfrm>
            <a:off x="152400" y="1600200"/>
            <a:ext cx="8534400" cy="5029200"/>
          </a:xfrm>
        </p:spPr>
        <p:txBody>
          <a:bodyPr>
            <a:normAutofit fontScale="85000" lnSpcReduction="20000"/>
          </a:bodyPr>
          <a:lstStyle/>
          <a:p>
            <a:r>
              <a:rPr lang="en-US" b="1" dirty="0"/>
              <a:t>Fellowship with God and Christ and the Holy Spirit, are equal. </a:t>
            </a:r>
            <a:endParaRPr lang="en-US" b="1" dirty="0" smtClean="0"/>
          </a:p>
          <a:p>
            <a:r>
              <a:rPr lang="en-US" b="1" dirty="0" smtClean="0"/>
              <a:t>When </a:t>
            </a:r>
            <a:r>
              <a:rPr lang="en-US" b="1" dirty="0"/>
              <a:t>you fellowship those who have a good spiritual relationship with God, you are one and the same. </a:t>
            </a:r>
            <a:endParaRPr lang="en-US" b="1" dirty="0" smtClean="0"/>
          </a:p>
          <a:p>
            <a:r>
              <a:rPr lang="en-US" b="1" dirty="0" smtClean="0"/>
              <a:t>Any </a:t>
            </a:r>
            <a:r>
              <a:rPr lang="en-US" b="1" dirty="0"/>
              <a:t>relationship that we have with any party of the God-head, automatically gives us the same relationship with the other parts of the God-head. </a:t>
            </a:r>
            <a:endParaRPr lang="en-US" b="1" dirty="0" smtClean="0"/>
          </a:p>
          <a:p>
            <a:r>
              <a:rPr lang="en-US" b="1" dirty="0" smtClean="0"/>
              <a:t>They </a:t>
            </a:r>
            <a:r>
              <a:rPr lang="en-US" b="1" dirty="0"/>
              <a:t>are one and the same. </a:t>
            </a:r>
            <a:endParaRPr lang="en-US" b="1" dirty="0" smtClean="0"/>
          </a:p>
          <a:p>
            <a:r>
              <a:rPr lang="en-US" b="1" dirty="0" smtClean="0"/>
              <a:t>If </a:t>
            </a:r>
            <a:r>
              <a:rPr lang="en-US" b="1" dirty="0"/>
              <a:t>I have a relationship with God and you have a relationship with God, then we automatically have a relationship with each other.</a:t>
            </a:r>
            <a:endParaRPr lang="en-US" dirty="0"/>
          </a:p>
          <a:p>
            <a:r>
              <a:rPr lang="en-US" dirty="0"/>
              <a:t>1 Corinthians 3:9 (</a:t>
            </a:r>
            <a:r>
              <a:rPr lang="en-US" dirty="0" smtClean="0"/>
              <a:t>NKJV) For </a:t>
            </a:r>
            <a:r>
              <a:rPr lang="en-US" dirty="0"/>
              <a:t>we are God's fellow workers; you are God's field, you are God's building.</a:t>
            </a:r>
          </a:p>
          <a:p>
            <a:endParaRPr lang="en-US" dirty="0"/>
          </a:p>
        </p:txBody>
      </p:sp>
    </p:spTree>
    <p:extLst>
      <p:ext uri="{BB962C8B-B14F-4D97-AF65-F5344CB8AC3E}">
        <p14:creationId xmlns:p14="http://schemas.microsoft.com/office/powerpoint/2010/main" val="8376480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Fellowship</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Definition of the word "fellowship".</a:t>
            </a:r>
          </a:p>
          <a:p>
            <a:r>
              <a:rPr lang="en-US" dirty="0"/>
              <a:t>2842. </a:t>
            </a:r>
            <a:r>
              <a:rPr lang="en-US" dirty="0" err="1"/>
              <a:t>koinonia</a:t>
            </a:r>
            <a:r>
              <a:rPr lang="en-US" dirty="0"/>
              <a:t>, </a:t>
            </a:r>
            <a:r>
              <a:rPr lang="en-US" dirty="0" err="1"/>
              <a:t>koy</a:t>
            </a:r>
            <a:r>
              <a:rPr lang="en-US" dirty="0"/>
              <a:t>-</a:t>
            </a:r>
            <a:r>
              <a:rPr lang="en-US" dirty="0" err="1"/>
              <a:t>nohn</a:t>
            </a:r>
            <a:r>
              <a:rPr lang="en-US" dirty="0"/>
              <a:t>-</a:t>
            </a:r>
            <a:r>
              <a:rPr lang="en-US" dirty="0" err="1"/>
              <a:t>ee</a:t>
            </a:r>
            <a:r>
              <a:rPr lang="en-US" dirty="0"/>
              <a:t>'-ah; from G2844; partnership, i.e. (lit.) participation, or (social) intercourse, or (pecuniary) benefaction:--(to) communicate (-</a:t>
            </a:r>
            <a:r>
              <a:rPr lang="en-US" dirty="0" err="1"/>
              <a:t>ation</a:t>
            </a:r>
            <a:r>
              <a:rPr lang="en-US" dirty="0"/>
              <a:t>), communion, (</a:t>
            </a:r>
            <a:r>
              <a:rPr lang="en-US" dirty="0" err="1"/>
              <a:t>contri</a:t>
            </a:r>
            <a:r>
              <a:rPr lang="en-US" dirty="0"/>
              <a:t>-), distribution, fellowship.</a:t>
            </a:r>
          </a:p>
          <a:p>
            <a:r>
              <a:rPr lang="en-US" b="1" dirty="0"/>
              <a:t>Let's see how this word is used in scripture. </a:t>
            </a:r>
            <a:endParaRPr lang="en-US" b="1" dirty="0" smtClean="0"/>
          </a:p>
          <a:p>
            <a:r>
              <a:rPr lang="en-US" b="1" dirty="0" smtClean="0"/>
              <a:t>When </a:t>
            </a:r>
            <a:r>
              <a:rPr lang="en-US" b="1" dirty="0"/>
              <a:t>we learn how it is used in scripture, then we can know how we are to use it in our lives and conversations. </a:t>
            </a:r>
            <a:endParaRPr lang="en-US" b="1" dirty="0" smtClean="0"/>
          </a:p>
          <a:p>
            <a:r>
              <a:rPr lang="en-US" b="1" dirty="0" smtClean="0"/>
              <a:t>This </a:t>
            </a:r>
            <a:r>
              <a:rPr lang="en-US" b="1" dirty="0"/>
              <a:t>is </a:t>
            </a:r>
            <a:r>
              <a:rPr lang="en-US" b="1" dirty="0" smtClean="0"/>
              <a:t>needed </a:t>
            </a:r>
            <a:r>
              <a:rPr lang="en-US" b="1" dirty="0"/>
              <a:t>because many have given the wrong application to the word fellowship.</a:t>
            </a:r>
            <a:endParaRPr lang="en-US" dirty="0"/>
          </a:p>
          <a:p>
            <a:endParaRPr lang="en-US" dirty="0"/>
          </a:p>
        </p:txBody>
      </p:sp>
    </p:spTree>
    <p:extLst>
      <p:ext uri="{BB962C8B-B14F-4D97-AF65-F5344CB8AC3E}">
        <p14:creationId xmlns:p14="http://schemas.microsoft.com/office/powerpoint/2010/main" val="3665019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1226</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Fellowship With God And His People (Part One)</vt:lpstr>
      <vt:lpstr>Introduction</vt:lpstr>
      <vt:lpstr>Fellowship</vt:lpstr>
      <vt:lpstr>Fellowship</vt:lpstr>
      <vt:lpstr>Fellowship</vt:lpstr>
      <vt:lpstr>Fellowship</vt:lpstr>
      <vt:lpstr>Fellowship</vt:lpstr>
      <vt:lpstr>Fellowship</vt:lpstr>
      <vt:lpstr>Fellowship</vt:lpstr>
      <vt:lpstr>Fellowship</vt:lpstr>
      <vt:lpstr>Fellowship</vt:lpstr>
      <vt:lpstr>Fellowship</vt:lpstr>
      <vt:lpstr>Fellowship</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With God And His People</dc:title>
  <dc:creator>Aarons</dc:creator>
  <cp:lastModifiedBy>Aarons</cp:lastModifiedBy>
  <cp:revision>5</cp:revision>
  <dcterms:created xsi:type="dcterms:W3CDTF">2014-10-07T11:48:07Z</dcterms:created>
  <dcterms:modified xsi:type="dcterms:W3CDTF">2014-10-07T20:28:55Z</dcterms:modified>
</cp:coreProperties>
</file>