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8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1E708-9213-47BA-9C53-2CE287225103}"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127170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1E708-9213-47BA-9C53-2CE287225103}"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343320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1E708-9213-47BA-9C53-2CE287225103}"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351201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1E708-9213-47BA-9C53-2CE287225103}"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311853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1E708-9213-47BA-9C53-2CE287225103}"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58225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1E708-9213-47BA-9C53-2CE287225103}"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331896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1E708-9213-47BA-9C53-2CE287225103}" type="datetimeFigureOut">
              <a:rPr lang="en-US" smtClean="0"/>
              <a:t>8/27/2013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238844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1E708-9213-47BA-9C53-2CE287225103}" type="datetimeFigureOut">
              <a:rPr lang="en-US" smtClean="0"/>
              <a:t>8/27/2013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3391174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1E708-9213-47BA-9C53-2CE287225103}" type="datetimeFigureOut">
              <a:rPr lang="en-US" smtClean="0"/>
              <a:t>8/27/2013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403792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1E708-9213-47BA-9C53-2CE287225103}"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334328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1E708-9213-47BA-9C53-2CE287225103}"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45FFE-B43E-4507-A76E-ECE851C8CD3E}" type="slidenum">
              <a:rPr lang="en-US" smtClean="0"/>
              <a:t>‹#›</a:t>
            </a:fld>
            <a:endParaRPr lang="en-US"/>
          </a:p>
        </p:txBody>
      </p:sp>
    </p:spTree>
    <p:extLst>
      <p:ext uri="{BB962C8B-B14F-4D97-AF65-F5344CB8AC3E}">
        <p14:creationId xmlns:p14="http://schemas.microsoft.com/office/powerpoint/2010/main" val="85852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8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1E708-9213-47BA-9C53-2CE287225103}" type="datetimeFigureOut">
              <a:rPr lang="en-US" smtClean="0"/>
              <a:t>8/27/2013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45FFE-B43E-4507-A76E-ECE851C8CD3E}" type="slidenum">
              <a:rPr lang="en-US" smtClean="0"/>
              <a:t>‹#›</a:t>
            </a:fld>
            <a:endParaRPr lang="en-US"/>
          </a:p>
        </p:txBody>
      </p:sp>
    </p:spTree>
    <p:extLst>
      <p:ext uri="{BB962C8B-B14F-4D97-AF65-F5344CB8AC3E}">
        <p14:creationId xmlns:p14="http://schemas.microsoft.com/office/powerpoint/2010/main" val="207053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en-US" sz="4800" dirty="0" smtClean="0"/>
              <a:t>Danger, Destruction, Description</a:t>
            </a:r>
            <a:br>
              <a:rPr lang="en-US" sz="4800" dirty="0" smtClean="0"/>
            </a:br>
            <a:r>
              <a:rPr lang="en-US" sz="4800" dirty="0" smtClean="0"/>
              <a:t>of False Teachers</a:t>
            </a:r>
            <a:endParaRPr lang="en-US" sz="4800" dirty="0"/>
          </a:p>
        </p:txBody>
      </p:sp>
      <p:sp>
        <p:nvSpPr>
          <p:cNvPr id="3" name="Subtitle 2"/>
          <p:cNvSpPr>
            <a:spLocks noGrp="1"/>
          </p:cNvSpPr>
          <p:nvPr>
            <p:ph type="subTitle" idx="1"/>
          </p:nvPr>
        </p:nvSpPr>
        <p:spPr/>
        <p:txBody>
          <a:bodyPr/>
          <a:lstStyle/>
          <a:p>
            <a:r>
              <a:rPr lang="en-US" dirty="0" smtClean="0">
                <a:solidFill>
                  <a:schemeClr val="tx1"/>
                </a:solidFill>
              </a:rPr>
              <a:t>Teachers of error are numerous.</a:t>
            </a:r>
          </a:p>
          <a:p>
            <a:r>
              <a:rPr lang="en-US" dirty="0" smtClean="0">
                <a:solidFill>
                  <a:schemeClr val="tx1"/>
                </a:solidFill>
              </a:rPr>
              <a:t>Why do they exist if their teaching cannot save a soul?</a:t>
            </a:r>
          </a:p>
          <a:p>
            <a:endParaRPr lang="en-US" dirty="0"/>
          </a:p>
        </p:txBody>
      </p:sp>
    </p:spTree>
    <p:extLst>
      <p:ext uri="{BB962C8B-B14F-4D97-AF65-F5344CB8AC3E}">
        <p14:creationId xmlns:p14="http://schemas.microsoft.com/office/powerpoint/2010/main" val="209790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False Teachers</a:t>
            </a:r>
            <a:endParaRPr lang="en-US" dirty="0"/>
          </a:p>
        </p:txBody>
      </p:sp>
      <p:sp>
        <p:nvSpPr>
          <p:cNvPr id="3" name="Content Placeholder 2"/>
          <p:cNvSpPr>
            <a:spLocks noGrp="1"/>
          </p:cNvSpPr>
          <p:nvPr>
            <p:ph idx="1"/>
          </p:nvPr>
        </p:nvSpPr>
        <p:spPr/>
        <p:txBody>
          <a:bodyPr/>
          <a:lstStyle/>
          <a:p>
            <a:r>
              <a:rPr lang="en-US" dirty="0" smtClean="0">
                <a:effectLst/>
              </a:rPr>
              <a:t>2 Peter 2:12 “Speak evil of things they do not understand (or do not have knowledge of).</a:t>
            </a:r>
          </a:p>
          <a:p>
            <a:r>
              <a:rPr lang="en-US" dirty="0" smtClean="0"/>
              <a:t>They have rejected things l</a:t>
            </a:r>
            <a:r>
              <a:rPr lang="en-US" dirty="0" smtClean="0">
                <a:effectLst/>
              </a:rPr>
              <a:t>ike how to establish Bible authority.</a:t>
            </a:r>
          </a:p>
          <a:p>
            <a:r>
              <a:rPr lang="en-US" dirty="0" smtClean="0">
                <a:effectLst/>
              </a:rPr>
              <a:t>How to “prove what is acceptable to the Lord”.</a:t>
            </a:r>
          </a:p>
          <a:p>
            <a:r>
              <a:rPr lang="en-US" dirty="0" smtClean="0">
                <a:effectLst/>
              </a:rPr>
              <a:t>They have rejected God’s commands whether they like it or not.</a:t>
            </a:r>
            <a:endParaRPr lang="en-US" dirty="0"/>
          </a:p>
        </p:txBody>
      </p:sp>
    </p:spTree>
    <p:extLst>
      <p:ext uri="{BB962C8B-B14F-4D97-AF65-F5344CB8AC3E}">
        <p14:creationId xmlns:p14="http://schemas.microsoft.com/office/powerpoint/2010/main" val="151783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False Teachers</a:t>
            </a:r>
            <a:endParaRPr lang="en-US" dirty="0"/>
          </a:p>
        </p:txBody>
      </p:sp>
      <p:sp>
        <p:nvSpPr>
          <p:cNvPr id="3" name="Content Placeholder 2"/>
          <p:cNvSpPr>
            <a:spLocks noGrp="1"/>
          </p:cNvSpPr>
          <p:nvPr>
            <p:ph idx="1"/>
          </p:nvPr>
        </p:nvSpPr>
        <p:spPr>
          <a:xfrm>
            <a:off x="152400" y="1219200"/>
            <a:ext cx="8839200" cy="5486400"/>
          </a:xfrm>
        </p:spPr>
        <p:txBody>
          <a:bodyPr>
            <a:normAutofit/>
          </a:bodyPr>
          <a:lstStyle/>
          <a:p>
            <a:r>
              <a:rPr lang="en-US" dirty="0" smtClean="0"/>
              <a:t>2 Peter 2:14 </a:t>
            </a:r>
            <a:r>
              <a:rPr lang="en-US" dirty="0" smtClean="0">
                <a:effectLst/>
              </a:rPr>
              <a:t>Will “beguile unstable souls” –</a:t>
            </a:r>
          </a:p>
          <a:p>
            <a:r>
              <a:rPr lang="en-US" dirty="0" smtClean="0">
                <a:effectLst/>
              </a:rPr>
              <a:t>Those who do not have a good grasp of Bible authority and how to establish it are easy prey for their ways.</a:t>
            </a:r>
          </a:p>
          <a:p>
            <a:r>
              <a:rPr lang="en-US" dirty="0" smtClean="0"/>
              <a:t>Hosea 4:6 “My people are destroyed for lack of knowledge”</a:t>
            </a:r>
          </a:p>
          <a:p>
            <a:r>
              <a:rPr lang="en-US" dirty="0" smtClean="0"/>
              <a:t>While many will have some knowledge of God’s teaching on certain matters, most do not hold to the very basic matters of doctrine.</a:t>
            </a:r>
            <a:endParaRPr lang="en-US" dirty="0"/>
          </a:p>
        </p:txBody>
      </p:sp>
    </p:spTree>
    <p:extLst>
      <p:ext uri="{BB962C8B-B14F-4D97-AF65-F5344CB8AC3E}">
        <p14:creationId xmlns:p14="http://schemas.microsoft.com/office/powerpoint/2010/main" val="369666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False Teachers</a:t>
            </a:r>
            <a:endParaRPr lang="en-US" dirty="0"/>
          </a:p>
        </p:txBody>
      </p:sp>
      <p:sp>
        <p:nvSpPr>
          <p:cNvPr id="3" name="Content Placeholder 2"/>
          <p:cNvSpPr>
            <a:spLocks noGrp="1"/>
          </p:cNvSpPr>
          <p:nvPr>
            <p:ph idx="1"/>
          </p:nvPr>
        </p:nvSpPr>
        <p:spPr>
          <a:xfrm>
            <a:off x="152400" y="1295400"/>
            <a:ext cx="8839200" cy="5410200"/>
          </a:xfrm>
        </p:spPr>
        <p:txBody>
          <a:bodyPr/>
          <a:lstStyle/>
          <a:p>
            <a:r>
              <a:rPr lang="en-US" dirty="0" smtClean="0">
                <a:effectLst/>
              </a:rPr>
              <a:t>2 Peter 2:15</a:t>
            </a:r>
          </a:p>
          <a:p>
            <a:r>
              <a:rPr lang="en-US" dirty="0" smtClean="0">
                <a:effectLst/>
              </a:rPr>
              <a:t>Don’t believe there is a “right way”. </a:t>
            </a:r>
          </a:p>
          <a:p>
            <a:r>
              <a:rPr lang="en-US" dirty="0" smtClean="0">
                <a:effectLst/>
              </a:rPr>
              <a:t>Their only “right way” is open to all kinds of error (but only the error that allows them to do what they want to do).</a:t>
            </a:r>
          </a:p>
          <a:p>
            <a:r>
              <a:rPr lang="en-US" dirty="0" smtClean="0"/>
              <a:t>They will embrace anyone’s beliefs, but will not tolerate those who speak the truth of God’s word.</a:t>
            </a:r>
            <a:endParaRPr lang="en-US" dirty="0"/>
          </a:p>
        </p:txBody>
      </p:sp>
    </p:spTree>
    <p:extLst>
      <p:ext uri="{BB962C8B-B14F-4D97-AF65-F5344CB8AC3E}">
        <p14:creationId xmlns:p14="http://schemas.microsoft.com/office/powerpoint/2010/main" val="281347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False Teachers</a:t>
            </a:r>
            <a:endParaRPr lang="en-US" dirty="0"/>
          </a:p>
        </p:txBody>
      </p:sp>
      <p:sp>
        <p:nvSpPr>
          <p:cNvPr id="3" name="Content Placeholder 2"/>
          <p:cNvSpPr>
            <a:spLocks noGrp="1"/>
          </p:cNvSpPr>
          <p:nvPr>
            <p:ph idx="1"/>
          </p:nvPr>
        </p:nvSpPr>
        <p:spPr/>
        <p:txBody>
          <a:bodyPr>
            <a:normAutofit/>
          </a:bodyPr>
          <a:lstStyle/>
          <a:p>
            <a:r>
              <a:rPr lang="en-US" dirty="0" smtClean="0">
                <a:effectLst/>
              </a:rPr>
              <a:t> 2 Peter 2:17</a:t>
            </a:r>
          </a:p>
          <a:p>
            <a:r>
              <a:rPr lang="en-US" dirty="0" smtClean="0">
                <a:effectLst/>
              </a:rPr>
              <a:t>The False Teachers Are “wells without water” (what use are they?)</a:t>
            </a:r>
          </a:p>
          <a:p>
            <a:r>
              <a:rPr lang="en-US" dirty="0" smtClean="0">
                <a:effectLst/>
              </a:rPr>
              <a:t>Always raise questions but never any real answers.</a:t>
            </a:r>
          </a:p>
          <a:p>
            <a:r>
              <a:rPr lang="en-US" dirty="0" smtClean="0">
                <a:effectLst/>
              </a:rPr>
              <a:t>They appear to promise good things but there is no real substance to draw out of them.</a:t>
            </a:r>
          </a:p>
        </p:txBody>
      </p:sp>
    </p:spTree>
    <p:extLst>
      <p:ext uri="{BB962C8B-B14F-4D97-AF65-F5344CB8AC3E}">
        <p14:creationId xmlns:p14="http://schemas.microsoft.com/office/powerpoint/2010/main" val="327481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False Teachers</a:t>
            </a:r>
            <a:endParaRPr lang="en-US" dirty="0"/>
          </a:p>
        </p:txBody>
      </p:sp>
      <p:sp>
        <p:nvSpPr>
          <p:cNvPr id="3" name="Content Placeholder 2"/>
          <p:cNvSpPr>
            <a:spLocks noGrp="1"/>
          </p:cNvSpPr>
          <p:nvPr>
            <p:ph idx="1"/>
          </p:nvPr>
        </p:nvSpPr>
        <p:spPr/>
        <p:txBody>
          <a:bodyPr>
            <a:normAutofit/>
          </a:bodyPr>
          <a:lstStyle/>
          <a:p>
            <a:r>
              <a:rPr lang="en-US" dirty="0" smtClean="0">
                <a:effectLst/>
              </a:rPr>
              <a:t>2 Peter 2:17-18</a:t>
            </a:r>
          </a:p>
          <a:p>
            <a:r>
              <a:rPr lang="en-US" dirty="0" smtClean="0">
                <a:effectLst/>
              </a:rPr>
              <a:t>They allure through “lust of the flesh” (the core of the appeal of the social gospel)</a:t>
            </a:r>
          </a:p>
          <a:p>
            <a:r>
              <a:rPr lang="en-US" dirty="0" smtClean="0"/>
              <a:t>MDR has been and always will be a major issue concerning souls.</a:t>
            </a:r>
          </a:p>
          <a:p>
            <a:r>
              <a:rPr lang="en-US" dirty="0" smtClean="0">
                <a:effectLst/>
              </a:rPr>
              <a:t>Most of the false doctrines have been created to ignore the teaching of Jesus on this subject.</a:t>
            </a:r>
          </a:p>
        </p:txBody>
      </p:sp>
    </p:spTree>
    <p:extLst>
      <p:ext uri="{BB962C8B-B14F-4D97-AF65-F5344CB8AC3E}">
        <p14:creationId xmlns:p14="http://schemas.microsoft.com/office/powerpoint/2010/main" val="411821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False Teachers</a:t>
            </a:r>
            <a:endParaRPr lang="en-US" dirty="0"/>
          </a:p>
        </p:txBody>
      </p:sp>
      <p:sp>
        <p:nvSpPr>
          <p:cNvPr id="3" name="Content Placeholder 2"/>
          <p:cNvSpPr>
            <a:spLocks noGrp="1"/>
          </p:cNvSpPr>
          <p:nvPr>
            <p:ph idx="1"/>
          </p:nvPr>
        </p:nvSpPr>
        <p:spPr>
          <a:xfrm>
            <a:off x="228600" y="1371600"/>
            <a:ext cx="8686800" cy="5410200"/>
          </a:xfrm>
        </p:spPr>
        <p:txBody>
          <a:bodyPr>
            <a:normAutofit/>
          </a:bodyPr>
          <a:lstStyle/>
          <a:p>
            <a:r>
              <a:rPr lang="en-US" dirty="0" smtClean="0"/>
              <a:t>2 Peter 2:19 </a:t>
            </a:r>
          </a:p>
          <a:p>
            <a:r>
              <a:rPr lang="en-US" dirty="0" smtClean="0">
                <a:effectLst/>
              </a:rPr>
              <a:t>There is always promise of more freedom.</a:t>
            </a:r>
          </a:p>
          <a:p>
            <a:r>
              <a:rPr lang="en-US" dirty="0" smtClean="0"/>
              <a:t>Sounds so great to have freedom.</a:t>
            </a:r>
          </a:p>
          <a:p>
            <a:r>
              <a:rPr lang="en-US" dirty="0" smtClean="0">
                <a:effectLst/>
              </a:rPr>
              <a:t>Many want freedom from religion and call for its removal.</a:t>
            </a:r>
          </a:p>
          <a:p>
            <a:r>
              <a:rPr lang="en-US" dirty="0" smtClean="0"/>
              <a:t>Some want freedom from God and His commands.</a:t>
            </a:r>
          </a:p>
          <a:p>
            <a:r>
              <a:rPr lang="en-US" dirty="0" smtClean="0">
                <a:effectLst/>
              </a:rPr>
              <a:t>The false teachers enslave undiscerning people to erroneous thinking and erroneous ways. </a:t>
            </a:r>
          </a:p>
          <a:p>
            <a:endParaRPr lang="en-US" dirty="0" smtClean="0"/>
          </a:p>
          <a:p>
            <a:endParaRPr lang="en-US" dirty="0"/>
          </a:p>
        </p:txBody>
      </p:sp>
    </p:spTree>
    <p:extLst>
      <p:ext uri="{BB962C8B-B14F-4D97-AF65-F5344CB8AC3E}">
        <p14:creationId xmlns:p14="http://schemas.microsoft.com/office/powerpoint/2010/main" val="355750990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writers of the New Testament warned about false teachers.</a:t>
            </a:r>
          </a:p>
          <a:p>
            <a:r>
              <a:rPr lang="en-US" dirty="0" smtClean="0"/>
              <a:t>Anyone who teaches error is a false teacher.</a:t>
            </a:r>
          </a:p>
          <a:p>
            <a:r>
              <a:rPr lang="en-US" dirty="0" smtClean="0"/>
              <a:t>Some say we cannot know their hearts, but our response is “by their fruits you will know them (Matthew 7:15-20)</a:t>
            </a:r>
          </a:p>
          <a:p>
            <a:r>
              <a:rPr lang="en-US" dirty="0" smtClean="0"/>
              <a:t>Error exist and we should not ignore those who teach it or those who follow it.</a:t>
            </a:r>
            <a:endParaRPr lang="en-US" dirty="0"/>
          </a:p>
        </p:txBody>
      </p:sp>
    </p:spTree>
    <p:extLst>
      <p:ext uri="{BB962C8B-B14F-4D97-AF65-F5344CB8AC3E}">
        <p14:creationId xmlns:p14="http://schemas.microsoft.com/office/powerpoint/2010/main" val="190319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2 Timothy 4:3-4 “For the time will come when they will not endure sound doctrine; but wanting to have their ears tickled, they will accumulate for themselves teachers in accordance to their own desires; and will turn away their ears from the truth, and will turn aside to myths”.</a:t>
            </a:r>
            <a:endParaRPr lang="en-US" dirty="0"/>
          </a:p>
        </p:txBody>
      </p:sp>
    </p:spTree>
    <p:extLst>
      <p:ext uri="{BB962C8B-B14F-4D97-AF65-F5344CB8AC3E}">
        <p14:creationId xmlns:p14="http://schemas.microsoft.com/office/powerpoint/2010/main" val="346968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People want the error, because they do not love the truth.</a:t>
            </a:r>
          </a:p>
          <a:p>
            <a:r>
              <a:rPr lang="en-US" dirty="0" smtClean="0"/>
              <a:t>2 Thessalonians 2:11-12 “And for this reason God will send upon them a deluding influence so that they might believe what is false, in order that they all may be judged who did not believe the truth, but took pleasure in wickedness.”</a:t>
            </a:r>
          </a:p>
          <a:p>
            <a:r>
              <a:rPr lang="en-US" dirty="0" smtClean="0"/>
              <a:t>Verse 10 says “…they did not receive the love of the truth so as to be saved”.</a:t>
            </a:r>
            <a:endParaRPr lang="en-US" dirty="0"/>
          </a:p>
        </p:txBody>
      </p:sp>
    </p:spTree>
    <p:extLst>
      <p:ext uri="{BB962C8B-B14F-4D97-AF65-F5344CB8AC3E}">
        <p14:creationId xmlns:p14="http://schemas.microsoft.com/office/powerpoint/2010/main" val="57832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Danger, Of False Teachers</a:t>
            </a:r>
            <a:endParaRPr lang="en-US" dirty="0"/>
          </a:p>
        </p:txBody>
      </p:sp>
      <p:sp>
        <p:nvSpPr>
          <p:cNvPr id="3" name="Content Placeholder 2"/>
          <p:cNvSpPr>
            <a:spLocks noGrp="1"/>
          </p:cNvSpPr>
          <p:nvPr>
            <p:ph idx="1"/>
          </p:nvPr>
        </p:nvSpPr>
        <p:spPr>
          <a:xfrm>
            <a:off x="152400" y="1295400"/>
            <a:ext cx="8915400" cy="5410200"/>
          </a:xfrm>
        </p:spPr>
        <p:txBody>
          <a:bodyPr/>
          <a:lstStyle/>
          <a:p>
            <a:r>
              <a:rPr lang="en-US" dirty="0" smtClean="0"/>
              <a:t>2 Peter 2:1 “But false prophets also arose among the people, just as there will also be false teachers among you, who will secretly introduce destructive heresies, even denying the Master who brought them, bringing swift destruction upon themselves.</a:t>
            </a:r>
          </a:p>
          <a:p>
            <a:r>
              <a:rPr lang="en-US" dirty="0" smtClean="0"/>
              <a:t>They deny Jesus is Lord and God.</a:t>
            </a:r>
          </a:p>
          <a:p>
            <a:r>
              <a:rPr lang="en-US" dirty="0" smtClean="0"/>
              <a:t>They are antichrists.</a:t>
            </a:r>
          </a:p>
          <a:p>
            <a:r>
              <a:rPr lang="en-US" dirty="0" smtClean="0"/>
              <a:t>They certainly do not listen to Him.</a:t>
            </a:r>
            <a:endParaRPr lang="en-US" dirty="0"/>
          </a:p>
        </p:txBody>
      </p:sp>
    </p:spTree>
    <p:extLst>
      <p:ext uri="{BB962C8B-B14F-4D97-AF65-F5344CB8AC3E}">
        <p14:creationId xmlns:p14="http://schemas.microsoft.com/office/powerpoint/2010/main" val="387904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 Of False Teachers</a:t>
            </a:r>
            <a:endParaRPr lang="en-US" dirty="0"/>
          </a:p>
        </p:txBody>
      </p:sp>
      <p:sp>
        <p:nvSpPr>
          <p:cNvPr id="3" name="Content Placeholder 2"/>
          <p:cNvSpPr>
            <a:spLocks noGrp="1"/>
          </p:cNvSpPr>
          <p:nvPr>
            <p:ph idx="1"/>
          </p:nvPr>
        </p:nvSpPr>
        <p:spPr>
          <a:xfrm>
            <a:off x="0" y="1371600"/>
            <a:ext cx="8991600" cy="5410200"/>
          </a:xfrm>
        </p:spPr>
        <p:txBody>
          <a:bodyPr>
            <a:normAutofit/>
          </a:bodyPr>
          <a:lstStyle/>
          <a:p>
            <a:r>
              <a:rPr lang="en-US" dirty="0" smtClean="0">
                <a:effectLst/>
              </a:rPr>
              <a:t>They think that it is a bit arrogant to think one knows “the truth” on anything, </a:t>
            </a:r>
          </a:p>
          <a:p>
            <a:r>
              <a:rPr lang="en-US" dirty="0" smtClean="0"/>
              <a:t>Y</a:t>
            </a:r>
            <a:r>
              <a:rPr lang="en-US" dirty="0" smtClean="0">
                <a:effectLst/>
              </a:rPr>
              <a:t>et, they will divide churches if people don’t accept their ideas.</a:t>
            </a:r>
            <a:endParaRPr lang="en-US" dirty="0" smtClean="0"/>
          </a:p>
          <a:p>
            <a:r>
              <a:rPr lang="en-US" dirty="0" smtClean="0">
                <a:effectLst/>
              </a:rPr>
              <a:t>2 Peter 2:2 “And many will follow their sensuality, and because of them the way of the truth will be maligned”.</a:t>
            </a:r>
          </a:p>
          <a:p>
            <a:r>
              <a:rPr lang="en-US" dirty="0" smtClean="0"/>
              <a:t>How many people look at the hypocrisy of people who claim to be Christians, but do not live like they believe the word God.</a:t>
            </a:r>
            <a:r>
              <a:rPr lang="en-US" dirty="0" smtClean="0">
                <a:effectLst/>
              </a:rPr>
              <a:t> </a:t>
            </a:r>
          </a:p>
        </p:txBody>
      </p:sp>
    </p:spTree>
    <p:extLst>
      <p:ext uri="{BB962C8B-B14F-4D97-AF65-F5344CB8AC3E}">
        <p14:creationId xmlns:p14="http://schemas.microsoft.com/office/powerpoint/2010/main" val="157943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 Of False Teachers</a:t>
            </a:r>
            <a:endParaRPr lang="en-US" dirty="0"/>
          </a:p>
        </p:txBody>
      </p:sp>
      <p:sp>
        <p:nvSpPr>
          <p:cNvPr id="3" name="Content Placeholder 2"/>
          <p:cNvSpPr>
            <a:spLocks noGrp="1"/>
          </p:cNvSpPr>
          <p:nvPr>
            <p:ph idx="1"/>
          </p:nvPr>
        </p:nvSpPr>
        <p:spPr>
          <a:xfrm>
            <a:off x="457200" y="1600200"/>
            <a:ext cx="8229600" cy="5181600"/>
          </a:xfrm>
        </p:spPr>
        <p:txBody>
          <a:bodyPr>
            <a:normAutofit lnSpcReduction="10000"/>
          </a:bodyPr>
          <a:lstStyle/>
          <a:p>
            <a:r>
              <a:rPr lang="en-US" dirty="0" smtClean="0"/>
              <a:t>2 Peter 2:3 “and in their greed they will exploit you with false words;  their judgment from long ago is not idle, and their destruction is not asleep”.</a:t>
            </a:r>
          </a:p>
          <a:p>
            <a:r>
              <a:rPr lang="en-US" dirty="0" smtClean="0"/>
              <a:t>“All these rich pastors lead many who are not”</a:t>
            </a:r>
          </a:p>
          <a:p>
            <a:r>
              <a:rPr lang="en-US" dirty="0" smtClean="0"/>
              <a:t>A recent article from a liberal newspaper made this observation about the doctrine of wealth that is so predominant.</a:t>
            </a:r>
          </a:p>
          <a:p>
            <a:r>
              <a:rPr lang="en-US" dirty="0" smtClean="0"/>
              <a:t>These preachers do not like the truth because it exposes them for what they truly are.</a:t>
            </a:r>
            <a:endParaRPr lang="en-US" dirty="0"/>
          </a:p>
        </p:txBody>
      </p:sp>
    </p:spTree>
    <p:extLst>
      <p:ext uri="{BB962C8B-B14F-4D97-AF65-F5344CB8AC3E}">
        <p14:creationId xmlns:p14="http://schemas.microsoft.com/office/powerpoint/2010/main" val="399941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Destruction  Of False Teachers</a:t>
            </a:r>
            <a:endParaRPr lang="en-US" dirty="0"/>
          </a:p>
        </p:txBody>
      </p:sp>
      <p:sp>
        <p:nvSpPr>
          <p:cNvPr id="3" name="Content Placeholder 2"/>
          <p:cNvSpPr>
            <a:spLocks noGrp="1"/>
          </p:cNvSpPr>
          <p:nvPr>
            <p:ph idx="1"/>
          </p:nvPr>
        </p:nvSpPr>
        <p:spPr/>
        <p:txBody>
          <a:bodyPr/>
          <a:lstStyle/>
          <a:p>
            <a:r>
              <a:rPr lang="en-US" dirty="0" smtClean="0"/>
              <a:t>2 Peter 2:4-9</a:t>
            </a:r>
          </a:p>
          <a:p>
            <a:r>
              <a:rPr lang="en-US" dirty="0" smtClean="0"/>
              <a:t>All sin is punished</a:t>
            </a:r>
          </a:p>
          <a:p>
            <a:r>
              <a:rPr lang="en-US" dirty="0" smtClean="0"/>
              <a:t>God knows how to protect His faithful ones.</a:t>
            </a:r>
          </a:p>
          <a:p>
            <a:r>
              <a:rPr lang="en-US" dirty="0" smtClean="0"/>
              <a:t>Sodom and Gomorrah were examples of the destruction to those who would live ungodly.</a:t>
            </a:r>
          </a:p>
          <a:p>
            <a:r>
              <a:rPr lang="en-US" dirty="0" smtClean="0"/>
              <a:t>God provides the way of escape.</a:t>
            </a:r>
          </a:p>
          <a:p>
            <a:r>
              <a:rPr lang="en-US" dirty="0" smtClean="0"/>
              <a:t>1 Corinthians 10:13</a:t>
            </a:r>
            <a:endParaRPr lang="en-US" dirty="0"/>
          </a:p>
        </p:txBody>
      </p:sp>
    </p:spTree>
    <p:extLst>
      <p:ext uri="{BB962C8B-B14F-4D97-AF65-F5344CB8AC3E}">
        <p14:creationId xmlns:p14="http://schemas.microsoft.com/office/powerpoint/2010/main" val="21068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False Teachers</a:t>
            </a:r>
            <a:endParaRPr lang="en-US" dirty="0"/>
          </a:p>
        </p:txBody>
      </p:sp>
      <p:sp>
        <p:nvSpPr>
          <p:cNvPr id="3" name="Content Placeholder 2"/>
          <p:cNvSpPr>
            <a:spLocks noGrp="1"/>
          </p:cNvSpPr>
          <p:nvPr>
            <p:ph idx="1"/>
          </p:nvPr>
        </p:nvSpPr>
        <p:spPr>
          <a:xfrm>
            <a:off x="152400" y="1219200"/>
            <a:ext cx="8915400" cy="5486400"/>
          </a:xfrm>
        </p:spPr>
        <p:txBody>
          <a:bodyPr>
            <a:normAutofit fontScale="92500" lnSpcReduction="10000"/>
          </a:bodyPr>
          <a:lstStyle/>
          <a:p>
            <a:r>
              <a:rPr lang="en-US" dirty="0" smtClean="0">
                <a:effectLst/>
              </a:rPr>
              <a:t>Despises authority – 2:10. </a:t>
            </a:r>
          </a:p>
          <a:p>
            <a:r>
              <a:rPr lang="en-US" dirty="0" smtClean="0">
                <a:effectLst/>
              </a:rPr>
              <a:t>One thing that these people want to get away from is having to stick to biblical patterns. </a:t>
            </a:r>
          </a:p>
          <a:p>
            <a:r>
              <a:rPr lang="en-US" dirty="0" smtClean="0">
                <a:effectLst/>
              </a:rPr>
              <a:t>They will try to undermine the credibility of those who speak of “commands, examples, and necessary inference” as a means of “proving what is acceptable to the Lord” (Rom.12:1-3). </a:t>
            </a:r>
          </a:p>
          <a:p>
            <a:r>
              <a:rPr lang="en-US" dirty="0" smtClean="0">
                <a:effectLst/>
              </a:rPr>
              <a:t>They want brethren to believe that this is all “legalism” and “church of Christ tradition” and “Pharisaic”. </a:t>
            </a:r>
          </a:p>
          <a:p>
            <a:r>
              <a:rPr lang="en-US" dirty="0" smtClean="0">
                <a:effectLst/>
              </a:rPr>
              <a:t>They want to get away from “establishing authority” for all we do.</a:t>
            </a:r>
            <a:endParaRPr lang="en-US" dirty="0"/>
          </a:p>
        </p:txBody>
      </p:sp>
    </p:spTree>
    <p:extLst>
      <p:ext uri="{BB962C8B-B14F-4D97-AF65-F5344CB8AC3E}">
        <p14:creationId xmlns:p14="http://schemas.microsoft.com/office/powerpoint/2010/main" val="413791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False Teachers</a:t>
            </a:r>
            <a:endParaRPr lang="en-US" dirty="0"/>
          </a:p>
        </p:txBody>
      </p:sp>
      <p:sp>
        <p:nvSpPr>
          <p:cNvPr id="3" name="Content Placeholder 2"/>
          <p:cNvSpPr>
            <a:spLocks noGrp="1"/>
          </p:cNvSpPr>
          <p:nvPr>
            <p:ph idx="1"/>
          </p:nvPr>
        </p:nvSpPr>
        <p:spPr>
          <a:xfrm>
            <a:off x="152400" y="1219200"/>
            <a:ext cx="8839200" cy="5486400"/>
          </a:xfrm>
        </p:spPr>
        <p:txBody>
          <a:bodyPr>
            <a:normAutofit/>
          </a:bodyPr>
          <a:lstStyle/>
          <a:p>
            <a:r>
              <a:rPr lang="en-US" dirty="0" smtClean="0">
                <a:effectLst/>
              </a:rPr>
              <a:t>Is “presumptuous” and “self-willed” –v.10.</a:t>
            </a:r>
          </a:p>
          <a:p>
            <a:r>
              <a:rPr lang="en-US" dirty="0" smtClean="0">
                <a:effectLst/>
              </a:rPr>
              <a:t>They do not seek to “prove what is acceptable to the Lord”(Romans12:1-3; Ephesians5:10; 1 Thessalonians 5:21) because that would get them back to “legalism” that they so despise. </a:t>
            </a:r>
          </a:p>
          <a:p>
            <a:r>
              <a:rPr lang="en-US" dirty="0" smtClean="0">
                <a:effectLst/>
              </a:rPr>
              <a:t>So, they simply “presume” that God accepts whatever they like. </a:t>
            </a:r>
          </a:p>
          <a:p>
            <a:r>
              <a:rPr lang="en-US" dirty="0" smtClean="0">
                <a:effectLst/>
              </a:rPr>
              <a:t>They cannot tell their adherents how to “prove what is acceptable to the Lord” so they pull out and do their own will.</a:t>
            </a:r>
            <a:endParaRPr lang="en-US" dirty="0"/>
          </a:p>
        </p:txBody>
      </p:sp>
    </p:spTree>
    <p:extLst>
      <p:ext uri="{BB962C8B-B14F-4D97-AF65-F5344CB8AC3E}">
        <p14:creationId xmlns:p14="http://schemas.microsoft.com/office/powerpoint/2010/main" val="256398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1058</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Danger, Destruction, Description of False Teachers</vt:lpstr>
      <vt:lpstr>Introduction</vt:lpstr>
      <vt:lpstr>Introduction</vt:lpstr>
      <vt:lpstr>Danger, Of False Teachers</vt:lpstr>
      <vt:lpstr>Danger Of False Teachers</vt:lpstr>
      <vt:lpstr>Danger Of False Teachers</vt:lpstr>
      <vt:lpstr>Destruction  Of False Teachers</vt:lpstr>
      <vt:lpstr>Description Of False Teachers</vt:lpstr>
      <vt:lpstr>Description Of False Teachers</vt:lpstr>
      <vt:lpstr>Description Of False Teachers</vt:lpstr>
      <vt:lpstr>Description Of False Teachers</vt:lpstr>
      <vt:lpstr>Description Of False Teachers</vt:lpstr>
      <vt:lpstr>Description Of False Teachers</vt:lpstr>
      <vt:lpstr>Description Of False Teachers</vt:lpstr>
      <vt:lpstr>Description Of False Teachers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Error Exists</dc:title>
  <dc:creator>Aarons</dc:creator>
  <cp:lastModifiedBy>Aarons</cp:lastModifiedBy>
  <cp:revision>8</cp:revision>
  <dcterms:created xsi:type="dcterms:W3CDTF">2013-08-27T16:13:02Z</dcterms:created>
  <dcterms:modified xsi:type="dcterms:W3CDTF">2013-08-27T17:10:32Z</dcterms:modified>
</cp:coreProperties>
</file>