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6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A79DD5-3F81-4D83-86E2-F6F99B34D6CB}"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632365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79DD5-3F81-4D83-86E2-F6F99B34D6CB}"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1060376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79DD5-3F81-4D83-86E2-F6F99B34D6CB}"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1095389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79DD5-3F81-4D83-86E2-F6F99B34D6CB}"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3690238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79DD5-3F81-4D83-86E2-F6F99B34D6CB}"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320776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A79DD5-3F81-4D83-86E2-F6F99B34D6CB}"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094804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79DD5-3F81-4D83-86E2-F6F99B34D6CB}" type="datetimeFigureOut">
              <a:rPr lang="en-US" smtClean="0"/>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422985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A79DD5-3F81-4D83-86E2-F6F99B34D6CB}" type="datetimeFigureOut">
              <a:rPr lang="en-US" smtClean="0"/>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273465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79DD5-3F81-4D83-86E2-F6F99B34D6CB}" type="datetimeFigureOut">
              <a:rPr lang="en-US" smtClean="0"/>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3336842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79DD5-3F81-4D83-86E2-F6F99B34D6CB}"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2021942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79DD5-3F81-4D83-86E2-F6F99B34D6CB}"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C755-7F86-46E9-A9CD-853A8F713F7A}" type="slidenum">
              <a:rPr lang="en-US" smtClean="0"/>
              <a:t>‹#›</a:t>
            </a:fld>
            <a:endParaRPr lang="en-US"/>
          </a:p>
        </p:txBody>
      </p:sp>
    </p:spTree>
    <p:extLst>
      <p:ext uri="{BB962C8B-B14F-4D97-AF65-F5344CB8AC3E}">
        <p14:creationId xmlns:p14="http://schemas.microsoft.com/office/powerpoint/2010/main" val="984974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79DD5-3F81-4D83-86E2-F6F99B34D6CB}" type="datetimeFigureOut">
              <a:rPr lang="en-US" smtClean="0"/>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FC755-7F86-46E9-A9CD-853A8F713F7A}" type="slidenum">
              <a:rPr lang="en-US" smtClean="0"/>
              <a:t>‹#›</a:t>
            </a:fld>
            <a:endParaRPr lang="en-US"/>
          </a:p>
        </p:txBody>
      </p:sp>
    </p:spTree>
    <p:extLst>
      <p:ext uri="{BB962C8B-B14F-4D97-AF65-F5344CB8AC3E}">
        <p14:creationId xmlns:p14="http://schemas.microsoft.com/office/powerpoint/2010/main" val="59517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667000"/>
          </a:xfrm>
        </p:spPr>
        <p:txBody>
          <a:bodyPr>
            <a:normAutofit/>
          </a:bodyPr>
          <a:lstStyle/>
          <a:p>
            <a:r>
              <a:rPr lang="en-US" sz="7200" dirty="0" smtClean="0">
                <a:solidFill>
                  <a:schemeClr val="accent6">
                    <a:lumMod val="40000"/>
                    <a:lumOff val="60000"/>
                  </a:schemeClr>
                </a:solidFill>
              </a:rPr>
              <a:t>Working Towards</a:t>
            </a:r>
            <a:br>
              <a:rPr lang="en-US" sz="7200" dirty="0" smtClean="0">
                <a:solidFill>
                  <a:schemeClr val="accent6">
                    <a:lumMod val="40000"/>
                    <a:lumOff val="60000"/>
                  </a:schemeClr>
                </a:solidFill>
              </a:rPr>
            </a:br>
            <a:r>
              <a:rPr lang="en-US" sz="7200" dirty="0" smtClean="0">
                <a:solidFill>
                  <a:schemeClr val="accent6">
                    <a:lumMod val="40000"/>
                    <a:lumOff val="60000"/>
                  </a:schemeClr>
                </a:solidFill>
              </a:rPr>
              <a:t>Excellence</a:t>
            </a:r>
            <a:endParaRPr lang="en-US" sz="7200" dirty="0">
              <a:solidFill>
                <a:schemeClr val="accent6">
                  <a:lumMod val="40000"/>
                  <a:lumOff val="60000"/>
                </a:schemeClr>
              </a:solidFill>
            </a:endParaRPr>
          </a:p>
        </p:txBody>
      </p:sp>
      <p:sp>
        <p:nvSpPr>
          <p:cNvPr id="3" name="Subtitle 2"/>
          <p:cNvSpPr>
            <a:spLocks noGrp="1"/>
          </p:cNvSpPr>
          <p:nvPr>
            <p:ph type="subTitle" idx="1"/>
          </p:nvPr>
        </p:nvSpPr>
        <p:spPr>
          <a:xfrm>
            <a:off x="1371600" y="3276600"/>
            <a:ext cx="6400800" cy="3124200"/>
          </a:xfrm>
        </p:spPr>
        <p:txBody>
          <a:bodyPr>
            <a:noAutofit/>
          </a:bodyPr>
          <a:lstStyle/>
          <a:p>
            <a:r>
              <a:rPr lang="en-US" sz="4800" dirty="0">
                <a:solidFill>
                  <a:srgbClr val="FFFF00"/>
                </a:solidFill>
              </a:rPr>
              <a:t>Christians have a taste for excellence if they are really trying to be a Christian.</a:t>
            </a:r>
          </a:p>
        </p:txBody>
      </p:sp>
    </p:spTree>
    <p:extLst>
      <p:ext uri="{BB962C8B-B14F-4D97-AF65-F5344CB8AC3E}">
        <p14:creationId xmlns:p14="http://schemas.microsoft.com/office/powerpoint/2010/main" val="3638289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Effort Should Be Excellent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God has never appreciated laziness or work as "men pleasers“ </a:t>
            </a:r>
          </a:p>
          <a:p>
            <a:r>
              <a:rPr lang="en-US" dirty="0" smtClean="0"/>
              <a:t>Colossians 3:22,23 </a:t>
            </a:r>
            <a:r>
              <a:rPr lang="en-US" b="1" dirty="0" smtClean="0"/>
              <a:t>“Slaves, in all things obey those who are your masters on earth, not with external service, as those who merely please men, but with sincerity of heart, fearing the Lord.  Whatever you do, do your work heartily, as for the Lord rather than for men; knowing that from the Lord  you will receive the reward of the inheritance.  It is the Lord Christ whom you serve”.</a:t>
            </a:r>
          </a:p>
          <a:p>
            <a:endParaRPr lang="en-US" dirty="0"/>
          </a:p>
        </p:txBody>
      </p:sp>
    </p:spTree>
    <p:extLst>
      <p:ext uri="{BB962C8B-B14F-4D97-AF65-F5344CB8AC3E}">
        <p14:creationId xmlns:p14="http://schemas.microsoft.com/office/powerpoint/2010/main" val="306919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Effort Should Be Excellent</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God wants us to set our hands to a task and "do it with your might". Ecclesiastes 9:10; </a:t>
            </a:r>
          </a:p>
          <a:p>
            <a:r>
              <a:rPr lang="en-US" dirty="0" smtClean="0"/>
              <a:t>In other words, do a good job whatever you are doing.</a:t>
            </a:r>
          </a:p>
          <a:p>
            <a:r>
              <a:rPr lang="en-US" dirty="0" smtClean="0"/>
              <a:t>There is an internal satisfaction when one accomplishes a task that was entered with excellent effort and continued until accomplished. </a:t>
            </a:r>
          </a:p>
          <a:p>
            <a:endParaRPr lang="en-US" dirty="0"/>
          </a:p>
        </p:txBody>
      </p:sp>
    </p:spTree>
    <p:extLst>
      <p:ext uri="{BB962C8B-B14F-4D97-AF65-F5344CB8AC3E}">
        <p14:creationId xmlns:p14="http://schemas.microsoft.com/office/powerpoint/2010/main" val="2946291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Goals &amp; Objectives</a:t>
            </a:r>
            <a:endParaRPr lang="en-US" dirty="0"/>
          </a:p>
        </p:txBody>
      </p:sp>
      <p:sp>
        <p:nvSpPr>
          <p:cNvPr id="3" name="Content Placeholder 2"/>
          <p:cNvSpPr>
            <a:spLocks noGrp="1"/>
          </p:cNvSpPr>
          <p:nvPr>
            <p:ph idx="1"/>
          </p:nvPr>
        </p:nvSpPr>
        <p:spPr/>
        <p:txBody>
          <a:bodyPr/>
          <a:lstStyle/>
          <a:p>
            <a:r>
              <a:rPr lang="en-US" dirty="0" smtClean="0"/>
              <a:t>Righteousness</a:t>
            </a:r>
            <a:r>
              <a:rPr lang="en-US" dirty="0"/>
              <a:t>. </a:t>
            </a:r>
            <a:r>
              <a:rPr lang="en-US" dirty="0" smtClean="0"/>
              <a:t>Phil.3:10-14  </a:t>
            </a:r>
          </a:p>
          <a:p>
            <a:r>
              <a:rPr lang="en-US" dirty="0" smtClean="0"/>
              <a:t>The </a:t>
            </a:r>
            <a:r>
              <a:rPr lang="en-US" dirty="0"/>
              <a:t>goal is to "know Him and the power of His resurrection". </a:t>
            </a:r>
            <a:r>
              <a:rPr lang="en-US" dirty="0" smtClean="0"/>
              <a:t>v10 </a:t>
            </a:r>
          </a:p>
          <a:p>
            <a:r>
              <a:rPr lang="en-US" dirty="0"/>
              <a:t>3. The goal is to "attain to the resurrection". </a:t>
            </a:r>
            <a:r>
              <a:rPr lang="en-US" dirty="0" smtClean="0"/>
              <a:t>v11 </a:t>
            </a:r>
          </a:p>
          <a:p>
            <a:r>
              <a:rPr lang="en-US" dirty="0"/>
              <a:t>4. Pressing </a:t>
            </a:r>
            <a:r>
              <a:rPr lang="en-US" dirty="0" smtClean="0"/>
              <a:t>on toward </a:t>
            </a:r>
            <a:r>
              <a:rPr lang="en-US" dirty="0"/>
              <a:t>the goal with determined commitment. </a:t>
            </a:r>
            <a:r>
              <a:rPr lang="en-US" dirty="0" smtClean="0"/>
              <a:t>v14 </a:t>
            </a:r>
          </a:p>
          <a:p>
            <a:endParaRPr lang="en-US" dirty="0"/>
          </a:p>
        </p:txBody>
      </p:sp>
    </p:spTree>
    <p:extLst>
      <p:ext uri="{BB962C8B-B14F-4D97-AF65-F5344CB8AC3E}">
        <p14:creationId xmlns:p14="http://schemas.microsoft.com/office/powerpoint/2010/main" val="182319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Worship</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Where </a:t>
            </a:r>
            <a:r>
              <a:rPr lang="en-US" dirty="0"/>
              <a:t>God is treated with special homage and reverence</a:t>
            </a:r>
            <a:r>
              <a:rPr lang="en-US" dirty="0" smtClean="0"/>
              <a:t>.</a:t>
            </a:r>
          </a:p>
          <a:p>
            <a:r>
              <a:rPr lang="en-US" dirty="0" smtClean="0"/>
              <a:t>We need to sincerely treat God as the most important thing in our life.</a:t>
            </a:r>
          </a:p>
          <a:p>
            <a:r>
              <a:rPr lang="en-US" dirty="0" smtClean="0"/>
              <a:t>Our worship should reflect that.</a:t>
            </a:r>
          </a:p>
          <a:p>
            <a:r>
              <a:rPr lang="en-US" dirty="0" smtClean="0"/>
              <a:t>Our behavior in church ought to reflect that.</a:t>
            </a:r>
          </a:p>
          <a:p>
            <a:r>
              <a:rPr lang="en-US" dirty="0" smtClean="0"/>
              <a:t>1 Timothy 2:15 </a:t>
            </a:r>
            <a:r>
              <a:rPr lang="en-US" b="1" dirty="0" smtClean="0"/>
              <a:t>“but in case I am delayed, I write so that you may know how one ought to conduce himself in the household of God, which is the church of the living God, the pillar and support of the truth”.</a:t>
            </a:r>
          </a:p>
          <a:p>
            <a:endParaRPr lang="en-US" dirty="0"/>
          </a:p>
        </p:txBody>
      </p:sp>
    </p:spTree>
    <p:extLst>
      <p:ext uri="{BB962C8B-B14F-4D97-AF65-F5344CB8AC3E}">
        <p14:creationId xmlns:p14="http://schemas.microsoft.com/office/powerpoint/2010/main" val="2276146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69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Worship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Where the offerings should be the best. </a:t>
            </a:r>
          </a:p>
          <a:p>
            <a:r>
              <a:rPr lang="en-US" dirty="0" smtClean="0"/>
              <a:t>Hebrews 11:4 </a:t>
            </a:r>
            <a:r>
              <a:rPr lang="en-US" b="1" dirty="0" smtClean="0"/>
              <a:t>“By faith Abel offered unto God a more excellent sacrifice than Cain, by which he obtained witness that he was righteous, God testifying about his gifts;, and by it he being dead yet </a:t>
            </a:r>
            <a:r>
              <a:rPr lang="en-US" b="1" dirty="0" err="1" smtClean="0"/>
              <a:t>speaketh</a:t>
            </a:r>
            <a:r>
              <a:rPr lang="en-US" b="1" dirty="0" smtClean="0"/>
              <a:t>”. </a:t>
            </a:r>
          </a:p>
          <a:p>
            <a:r>
              <a:rPr lang="en-US" dirty="0" smtClean="0"/>
              <a:t>Ecclesiastes 5:1 </a:t>
            </a:r>
            <a:r>
              <a:rPr lang="en-US" b="1" dirty="0" smtClean="0"/>
              <a:t>“Guard your steps as you go to the house of God, and draw near to listen rather than to offer the sacrifice of fools; for they do not now they are doing evil”.</a:t>
            </a:r>
          </a:p>
          <a:p>
            <a:endParaRPr lang="en-US" dirty="0"/>
          </a:p>
        </p:txBody>
      </p:sp>
    </p:spTree>
    <p:extLst>
      <p:ext uri="{BB962C8B-B14F-4D97-AF65-F5344CB8AC3E}">
        <p14:creationId xmlns:p14="http://schemas.microsoft.com/office/powerpoint/2010/main" val="2110120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Worship</a:t>
            </a:r>
            <a:endParaRPr lang="en-US" dirty="0"/>
          </a:p>
        </p:txBody>
      </p:sp>
      <p:sp>
        <p:nvSpPr>
          <p:cNvPr id="3" name="Content Placeholder 2"/>
          <p:cNvSpPr>
            <a:spLocks noGrp="1"/>
          </p:cNvSpPr>
          <p:nvPr>
            <p:ph idx="1"/>
          </p:nvPr>
        </p:nvSpPr>
        <p:spPr/>
        <p:txBody>
          <a:bodyPr/>
          <a:lstStyle/>
          <a:p>
            <a:r>
              <a:rPr lang="en-US" dirty="0" smtClean="0"/>
              <a:t>Wanting to give God my best song, prayer, sacrifice, communion, and attention to His word should be on each of our hearts. </a:t>
            </a:r>
          </a:p>
          <a:p>
            <a:r>
              <a:rPr lang="en-US" dirty="0" smtClean="0"/>
              <a:t>Wanting my affection and adoration to be expressed more perfectly, more sincerely, than ever before. </a:t>
            </a:r>
          </a:p>
          <a:p>
            <a:r>
              <a:rPr lang="en-US" dirty="0" smtClean="0"/>
              <a:t>Always trying to improve and not become stagnant.</a:t>
            </a:r>
          </a:p>
          <a:p>
            <a:endParaRPr lang="en-US" dirty="0"/>
          </a:p>
        </p:txBody>
      </p:sp>
    </p:spTree>
    <p:extLst>
      <p:ext uri="{BB962C8B-B14F-4D97-AF65-F5344CB8AC3E}">
        <p14:creationId xmlns:p14="http://schemas.microsoft.com/office/powerpoint/2010/main" val="636156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Since our God is excellent,</a:t>
            </a:r>
          </a:p>
          <a:p>
            <a:r>
              <a:rPr lang="en-US" dirty="0" smtClean="0"/>
              <a:t>And since God wants us to be excellent,</a:t>
            </a:r>
          </a:p>
          <a:p>
            <a:r>
              <a:rPr lang="en-US" dirty="0" smtClean="0"/>
              <a:t>We should evaluate our every action, thought, and desire to be in conformity to His excellent nature that He wants us to enjoy.</a:t>
            </a:r>
          </a:p>
          <a:p>
            <a:r>
              <a:rPr lang="en-US" dirty="0" smtClean="0"/>
              <a:t>Have </a:t>
            </a:r>
            <a:r>
              <a:rPr lang="en-US" smtClean="0"/>
              <a:t>you given </a:t>
            </a:r>
            <a:r>
              <a:rPr lang="en-US" dirty="0" smtClean="0"/>
              <a:t>God your most excellent effort?</a:t>
            </a:r>
          </a:p>
          <a:p>
            <a:r>
              <a:rPr lang="en-US" dirty="0" smtClean="0"/>
              <a:t>You still have time to do so.</a:t>
            </a:r>
            <a:endParaRPr lang="en-US" dirty="0"/>
          </a:p>
        </p:txBody>
      </p:sp>
    </p:spTree>
    <p:extLst>
      <p:ext uri="{BB962C8B-B14F-4D97-AF65-F5344CB8AC3E}">
        <p14:creationId xmlns:p14="http://schemas.microsoft.com/office/powerpoint/2010/main" val="1302349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r>
              <a:rPr lang="en-US" dirty="0"/>
              <a:t>Our lives must be lived in the quality of the Son of God. </a:t>
            </a:r>
            <a:endParaRPr lang="en-US" dirty="0" smtClean="0"/>
          </a:p>
          <a:p>
            <a:r>
              <a:rPr lang="en-US" dirty="0" smtClean="0"/>
              <a:t>We </a:t>
            </a:r>
            <a:r>
              <a:rPr lang="en-US" dirty="0"/>
              <a:t>have seen the quality in Jesus and in faithful disciples</a:t>
            </a:r>
            <a:r>
              <a:rPr lang="en-US" dirty="0" smtClean="0"/>
              <a:t>.</a:t>
            </a:r>
          </a:p>
          <a:p>
            <a:r>
              <a:rPr lang="en-US" dirty="0" smtClean="0"/>
              <a:t>It is a quality that we need to adapt for ourselves if we want to go to heaven</a:t>
            </a:r>
            <a:r>
              <a:rPr lang="en-US" dirty="0" smtClean="0"/>
              <a:t>.</a:t>
            </a:r>
          </a:p>
          <a:p>
            <a:r>
              <a:rPr lang="en-US" dirty="0" smtClean="0"/>
              <a:t>Psalm 8:1 </a:t>
            </a:r>
            <a:r>
              <a:rPr lang="en-US" b="1" dirty="0" smtClean="0"/>
              <a:t>“O LORD, our LORD, how excellent is Your name in all the earth, Who have set Your glory above the heavens”.</a:t>
            </a:r>
            <a:endParaRPr lang="en-US" b="1" dirty="0"/>
          </a:p>
        </p:txBody>
      </p:sp>
    </p:spTree>
    <p:extLst>
      <p:ext uri="{BB962C8B-B14F-4D97-AF65-F5344CB8AC3E}">
        <p14:creationId xmlns:p14="http://schemas.microsoft.com/office/powerpoint/2010/main" val="2281655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God Is Most Excellent</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The </a:t>
            </a:r>
            <a:r>
              <a:rPr lang="en-US" dirty="0"/>
              <a:t>excellency of our God. </a:t>
            </a:r>
            <a:endParaRPr lang="en-US" dirty="0" smtClean="0"/>
          </a:p>
          <a:p>
            <a:r>
              <a:rPr lang="en-US" dirty="0" smtClean="0"/>
              <a:t>Isaiah 35:2 </a:t>
            </a:r>
            <a:r>
              <a:rPr lang="en-US" b="1" dirty="0" smtClean="0"/>
              <a:t>“ It will blossom profusely and rejoice with rejoicing and shout of joy.  The glory of Lebanon will be given to it, the majesty of Carmel and Sharon.  They will see the glory of the Lord, the majesty of our God.”</a:t>
            </a:r>
          </a:p>
          <a:p>
            <a:r>
              <a:rPr lang="en-US" dirty="0" smtClean="0"/>
              <a:t>Words just cannot do it justice to speak of our God, Most Excellent.</a:t>
            </a:r>
          </a:p>
          <a:p>
            <a:endParaRPr lang="en-US" dirty="0"/>
          </a:p>
        </p:txBody>
      </p:sp>
    </p:spTree>
    <p:extLst>
      <p:ext uri="{BB962C8B-B14F-4D97-AF65-F5344CB8AC3E}">
        <p14:creationId xmlns:p14="http://schemas.microsoft.com/office/powerpoint/2010/main" val="257635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God Is Most Excellent</a:t>
            </a:r>
            <a:endParaRPr lang="en-US" dirty="0"/>
          </a:p>
        </p:txBody>
      </p:sp>
      <p:sp>
        <p:nvSpPr>
          <p:cNvPr id="3" name="Content Placeholder 2"/>
          <p:cNvSpPr>
            <a:spLocks noGrp="1"/>
          </p:cNvSpPr>
          <p:nvPr>
            <p:ph idx="1"/>
          </p:nvPr>
        </p:nvSpPr>
        <p:spPr>
          <a:xfrm>
            <a:off x="152400" y="1600200"/>
            <a:ext cx="8839200" cy="5029200"/>
          </a:xfrm>
        </p:spPr>
        <p:txBody>
          <a:bodyPr>
            <a:normAutofit lnSpcReduction="10000"/>
          </a:bodyPr>
          <a:lstStyle/>
          <a:p>
            <a:r>
              <a:rPr lang="en-US" dirty="0" smtClean="0"/>
              <a:t>Excellence of the knowledge of Christ. </a:t>
            </a:r>
          </a:p>
          <a:p>
            <a:r>
              <a:rPr lang="en-US" dirty="0" smtClean="0"/>
              <a:t>Philippians 3:8-9 </a:t>
            </a:r>
            <a:r>
              <a:rPr lang="en-US" b="1" dirty="0" smtClean="0"/>
              <a:t>“More than that, I count all things to be loss in view of the surpassing value of knowing Christ Jesus my Lord, for whom I have suffered the loss of all things, and count them but rubbish in order that I may gain Christ, and may be found in Him, not having a righteousness of my own derived from the Law, but that which is through faith in Christ, the righteousness which comes from God on the basis of faith”.</a:t>
            </a:r>
          </a:p>
          <a:p>
            <a:endParaRPr lang="en-US" dirty="0"/>
          </a:p>
        </p:txBody>
      </p:sp>
    </p:spTree>
    <p:extLst>
      <p:ext uri="{BB962C8B-B14F-4D97-AF65-F5344CB8AC3E}">
        <p14:creationId xmlns:p14="http://schemas.microsoft.com/office/powerpoint/2010/main" val="3287630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God Is Most Excellent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Song: Praise Him, Praise Him, tell of His excellent greatness. </a:t>
            </a:r>
          </a:p>
          <a:p>
            <a:r>
              <a:rPr lang="en-US" dirty="0" smtClean="0"/>
              <a:t>Psalm 150:2</a:t>
            </a:r>
            <a:r>
              <a:rPr lang="en-US" b="1" dirty="0" smtClean="0"/>
              <a:t> “Praise Him for His mighty deeds; praise Him according to His excellent greatness”.</a:t>
            </a:r>
          </a:p>
          <a:p>
            <a:r>
              <a:rPr lang="en-US" dirty="0" smtClean="0"/>
              <a:t> Peter recalling the Mount of Transfiguration in 2 Peter 1:17 </a:t>
            </a:r>
            <a:r>
              <a:rPr lang="en-US" b="1" dirty="0" smtClean="0"/>
              <a:t>“For when He received honor and glory from God the Father, such an utterance as this was made to him by the majestic Glory, “This is My beloved Son with whom I am well pleased”;</a:t>
            </a:r>
            <a:endParaRPr lang="en-US" dirty="0" smtClean="0"/>
          </a:p>
          <a:p>
            <a:endParaRPr lang="en-US" dirty="0"/>
          </a:p>
        </p:txBody>
      </p:sp>
    </p:spTree>
    <p:extLst>
      <p:ext uri="{BB962C8B-B14F-4D97-AF65-F5344CB8AC3E}">
        <p14:creationId xmlns:p14="http://schemas.microsoft.com/office/powerpoint/2010/main" val="161600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EXPECTS HIS CHILDREN TO HAVE A HEART FOR EXCELLENCE</a:t>
            </a:r>
            <a:endParaRPr lang="en-US" dirty="0"/>
          </a:p>
        </p:txBody>
      </p:sp>
      <p:sp>
        <p:nvSpPr>
          <p:cNvPr id="3" name="Content Placeholder 2"/>
          <p:cNvSpPr>
            <a:spLocks noGrp="1"/>
          </p:cNvSpPr>
          <p:nvPr>
            <p:ph idx="1"/>
          </p:nvPr>
        </p:nvSpPr>
        <p:spPr/>
        <p:txBody>
          <a:bodyPr>
            <a:normAutofit/>
          </a:bodyPr>
          <a:lstStyle/>
          <a:p>
            <a:r>
              <a:rPr lang="en-US" dirty="0" smtClean="0"/>
              <a:t>Philippians </a:t>
            </a:r>
            <a:r>
              <a:rPr lang="en-US" b="1" dirty="0" smtClean="0"/>
              <a:t>1:9-11 “And this I pray, that your love may abound still more and more in real knowledge and all discernment, so that you may approve the things that are excellent, in order to be sincere and blameless until the day of Christ; having been filled with the fruit of righteousness which comes through Jesus Christ, to the glory and praise of God”.</a:t>
            </a:r>
          </a:p>
          <a:p>
            <a:endParaRPr lang="en-US" dirty="0"/>
          </a:p>
        </p:txBody>
      </p:sp>
    </p:spTree>
    <p:extLst>
      <p:ext uri="{BB962C8B-B14F-4D97-AF65-F5344CB8AC3E}">
        <p14:creationId xmlns:p14="http://schemas.microsoft.com/office/powerpoint/2010/main" val="1099189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EXPECTS HIS CHILDREN TO HAVE A HEART FOR EXCELLENCE</a:t>
            </a:r>
            <a:endParaRPr lang="en-US" dirty="0"/>
          </a:p>
        </p:txBody>
      </p:sp>
      <p:sp>
        <p:nvSpPr>
          <p:cNvPr id="3" name="Content Placeholder 2"/>
          <p:cNvSpPr>
            <a:spLocks noGrp="1"/>
          </p:cNvSpPr>
          <p:nvPr>
            <p:ph idx="1"/>
          </p:nvPr>
        </p:nvSpPr>
        <p:spPr/>
        <p:txBody>
          <a:bodyPr>
            <a:normAutofit/>
          </a:bodyPr>
          <a:lstStyle/>
          <a:p>
            <a:r>
              <a:rPr lang="en-US" dirty="0" smtClean="0"/>
              <a:t>God expects us to live an excellent moral life and follow His principles. </a:t>
            </a:r>
          </a:p>
          <a:p>
            <a:r>
              <a:rPr lang="en-US" dirty="0" smtClean="0"/>
              <a:t>Excellence of wisdom to guide one into quality living. </a:t>
            </a:r>
          </a:p>
          <a:p>
            <a:r>
              <a:rPr lang="en-US" dirty="0" smtClean="0"/>
              <a:t>Many verses in Ecclesiastes speaks of seeking wisdom in order to live righteous before God. </a:t>
            </a:r>
          </a:p>
          <a:p>
            <a:endParaRPr lang="en-US" dirty="0"/>
          </a:p>
        </p:txBody>
      </p:sp>
    </p:spTree>
    <p:extLst>
      <p:ext uri="{BB962C8B-B14F-4D97-AF65-F5344CB8AC3E}">
        <p14:creationId xmlns:p14="http://schemas.microsoft.com/office/powerpoint/2010/main" val="92803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EXPECTS HIS CHILDREN TO HAVE A HEART FOR EXCELLENCE</a:t>
            </a:r>
            <a:endParaRPr lang="en-US" dirty="0"/>
          </a:p>
        </p:txBody>
      </p:sp>
      <p:sp>
        <p:nvSpPr>
          <p:cNvPr id="3" name="Content Placeholder 2"/>
          <p:cNvSpPr>
            <a:spLocks noGrp="1"/>
          </p:cNvSpPr>
          <p:nvPr>
            <p:ph idx="1"/>
          </p:nvPr>
        </p:nvSpPr>
        <p:spPr/>
        <p:txBody>
          <a:bodyPr/>
          <a:lstStyle/>
          <a:p>
            <a:r>
              <a:rPr lang="en-US" dirty="0" smtClean="0"/>
              <a:t>The principles taught in the “Sermon On The Mount” should describe our life in Jesus’ kingdom. Matthew 5-7 </a:t>
            </a:r>
          </a:p>
          <a:p>
            <a:r>
              <a:rPr lang="en-US" dirty="0" smtClean="0"/>
              <a:t>The greatest principle is Love: </a:t>
            </a:r>
          </a:p>
          <a:p>
            <a:r>
              <a:rPr lang="en-US" dirty="0" smtClean="0"/>
              <a:t>Paul describes the actions of love as "A more excellent way". 1Cor.12-13 </a:t>
            </a:r>
          </a:p>
          <a:p>
            <a:r>
              <a:rPr lang="en-US" dirty="0" smtClean="0"/>
              <a:t>Love is the foundation of the whole law of God Matthew 22:40</a:t>
            </a:r>
          </a:p>
          <a:p>
            <a:endParaRPr lang="en-US" dirty="0"/>
          </a:p>
        </p:txBody>
      </p:sp>
    </p:spTree>
    <p:extLst>
      <p:ext uri="{BB962C8B-B14F-4D97-AF65-F5344CB8AC3E}">
        <p14:creationId xmlns:p14="http://schemas.microsoft.com/office/powerpoint/2010/main" val="2875176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Effort Should Be Excellent</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God made the world it was "very good". </a:t>
            </a:r>
            <a:endParaRPr lang="en-US" dirty="0" smtClean="0"/>
          </a:p>
          <a:p>
            <a:r>
              <a:rPr lang="en-US" dirty="0" smtClean="0"/>
              <a:t>Because </a:t>
            </a:r>
            <a:r>
              <a:rPr lang="en-US" dirty="0"/>
              <a:t>God does not do half-hearted things and end with junk</a:t>
            </a:r>
            <a:r>
              <a:rPr lang="en-US" dirty="0" smtClean="0"/>
              <a:t>.</a:t>
            </a:r>
          </a:p>
          <a:p>
            <a:r>
              <a:rPr lang="en-US" dirty="0" smtClean="0"/>
              <a:t>Only man makes junk. </a:t>
            </a:r>
          </a:p>
          <a:p>
            <a:r>
              <a:rPr lang="en-US" dirty="0" smtClean="0"/>
              <a:t>Diligence </a:t>
            </a:r>
            <a:r>
              <a:rPr lang="en-US" dirty="0"/>
              <a:t>is a very "precious possession". </a:t>
            </a:r>
            <a:r>
              <a:rPr lang="en-US" dirty="0" smtClean="0"/>
              <a:t> Proverbs 4:23</a:t>
            </a:r>
          </a:p>
          <a:p>
            <a:r>
              <a:rPr lang="en-US" dirty="0" smtClean="0"/>
              <a:t>This should be what we do in everything.  Not just in trying to please God.</a:t>
            </a:r>
          </a:p>
          <a:p>
            <a:endParaRPr lang="en-US" dirty="0"/>
          </a:p>
        </p:txBody>
      </p:sp>
    </p:spTree>
    <p:extLst>
      <p:ext uri="{BB962C8B-B14F-4D97-AF65-F5344CB8AC3E}">
        <p14:creationId xmlns:p14="http://schemas.microsoft.com/office/powerpoint/2010/main" val="2293366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1109</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Working Towards Excellence</vt:lpstr>
      <vt:lpstr>Introduction</vt:lpstr>
      <vt:lpstr>Our God Is Most Excellent</vt:lpstr>
      <vt:lpstr>Our God Is Most Excellent</vt:lpstr>
      <vt:lpstr>Our God Is Most Excellent</vt:lpstr>
      <vt:lpstr>GOD EXPECTS HIS CHILDREN TO HAVE A HEART FOR EXCELLENCE</vt:lpstr>
      <vt:lpstr>GOD EXPECTS HIS CHILDREN TO HAVE A HEART FOR EXCELLENCE</vt:lpstr>
      <vt:lpstr>GOD EXPECTS HIS CHILDREN TO HAVE A HEART FOR EXCELLENCE</vt:lpstr>
      <vt:lpstr>Our Effort Should Be Excellent</vt:lpstr>
      <vt:lpstr>Our Effort Should Be Excellent</vt:lpstr>
      <vt:lpstr>Our Effort Should Be Excellent</vt:lpstr>
      <vt:lpstr>Excellent Goals &amp; Objectives</vt:lpstr>
      <vt:lpstr>Excellent Worship</vt:lpstr>
      <vt:lpstr>Excellent Worship</vt:lpstr>
      <vt:lpstr>Excellent Worship</vt:lpstr>
      <vt:lpstr>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Towards Excellence</dc:title>
  <dc:creator>Aarons</dc:creator>
  <cp:lastModifiedBy>Aarons</cp:lastModifiedBy>
  <cp:revision>11</cp:revision>
  <dcterms:created xsi:type="dcterms:W3CDTF">2013-06-27T15:59:12Z</dcterms:created>
  <dcterms:modified xsi:type="dcterms:W3CDTF">2013-06-28T04:10:17Z</dcterms:modified>
</cp:coreProperties>
</file>