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43" autoAdjust="0"/>
  </p:normalViewPr>
  <p:slideViewPr>
    <p:cSldViewPr>
      <p:cViewPr varScale="1">
        <p:scale>
          <a:sx n="95" d="100"/>
          <a:sy n="95" d="100"/>
        </p:scale>
        <p:origin x="-90" y="-144"/>
      </p:cViewPr>
      <p:guideLst>
        <p:guide orient="horz" pos="2160"/>
        <p:guide pos="2880"/>
      </p:guideLst>
    </p:cSldViewPr>
  </p:slideViewPr>
  <p:outlineViewPr>
    <p:cViewPr>
      <p:scale>
        <a:sx n="33" d="100"/>
        <a:sy n="33" d="100"/>
      </p:scale>
      <p:origin x="0" y="126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0C0F3D-BB7E-4D31-BAC4-8C66D1E1023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61752023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C0F3D-BB7E-4D31-BAC4-8C66D1E1023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77890531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C0F3D-BB7E-4D31-BAC4-8C66D1E1023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350746107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C0F3D-BB7E-4D31-BAC4-8C66D1E1023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4166730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C0F3D-BB7E-4D31-BAC4-8C66D1E1023A}"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61266919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0C0F3D-BB7E-4D31-BAC4-8C66D1E1023A}"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85046704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0C0F3D-BB7E-4D31-BAC4-8C66D1E1023A}"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145133917"/>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0C0F3D-BB7E-4D31-BAC4-8C66D1E1023A}" type="datetimeFigureOut">
              <a:rPr lang="en-US" smtClean="0"/>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24638884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C0F3D-BB7E-4D31-BAC4-8C66D1E1023A}"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354299354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C0F3D-BB7E-4D31-BAC4-8C66D1E1023A}"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305301083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C0F3D-BB7E-4D31-BAC4-8C66D1E1023A}"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7A18-831F-4C25-9C74-74BCB84B8FD5}" type="slidenum">
              <a:rPr lang="en-US" smtClean="0"/>
              <a:t>‹#›</a:t>
            </a:fld>
            <a:endParaRPr lang="en-US"/>
          </a:p>
        </p:txBody>
      </p:sp>
    </p:spTree>
    <p:extLst>
      <p:ext uri="{BB962C8B-B14F-4D97-AF65-F5344CB8AC3E}">
        <p14:creationId xmlns:p14="http://schemas.microsoft.com/office/powerpoint/2010/main" val="115385710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C0F3D-BB7E-4D31-BAC4-8C66D1E1023A}" type="datetimeFigureOut">
              <a:rPr lang="en-US" smtClean="0"/>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07A18-831F-4C25-9C74-74BCB84B8FD5}" type="slidenum">
              <a:rPr lang="en-US" smtClean="0"/>
              <a:t>‹#›</a:t>
            </a:fld>
            <a:endParaRPr lang="en-US"/>
          </a:p>
        </p:txBody>
      </p:sp>
    </p:spTree>
    <p:extLst>
      <p:ext uri="{BB962C8B-B14F-4D97-AF65-F5344CB8AC3E}">
        <p14:creationId xmlns:p14="http://schemas.microsoft.com/office/powerpoint/2010/main" val="2933440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7200" dirty="0" smtClean="0">
                <a:latin typeface="Bazooka" pitchFamily="2" charset="0"/>
              </a:rPr>
              <a:t>Encouragement</a:t>
            </a:r>
            <a:endParaRPr lang="en-US" sz="7200" dirty="0">
              <a:latin typeface="Bazooka" pitchFamily="2" charset="0"/>
            </a:endParaRPr>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One of the greatest needs for any Christian.</a:t>
            </a:r>
          </a:p>
          <a:p>
            <a:r>
              <a:rPr lang="en-US" dirty="0" smtClean="0">
                <a:solidFill>
                  <a:schemeClr val="tx1"/>
                </a:solidFill>
              </a:rPr>
              <a:t>It </a:t>
            </a:r>
            <a:r>
              <a:rPr lang="en-US" dirty="0" smtClean="0">
                <a:solidFill>
                  <a:schemeClr val="tx1"/>
                </a:solidFill>
              </a:rPr>
              <a:t>is o</a:t>
            </a:r>
            <a:r>
              <a:rPr lang="en-US" dirty="0" smtClean="0">
                <a:solidFill>
                  <a:schemeClr val="tx1"/>
                </a:solidFill>
              </a:rPr>
              <a:t>ur </a:t>
            </a:r>
            <a:r>
              <a:rPr lang="en-US" dirty="0" smtClean="0">
                <a:solidFill>
                  <a:schemeClr val="tx1"/>
                </a:solidFill>
              </a:rPr>
              <a:t>duty to encourage others and receive encouragement from others.</a:t>
            </a:r>
            <a:endParaRPr lang="en-US" dirty="0">
              <a:solidFill>
                <a:schemeClr val="tx1"/>
              </a:solidFill>
            </a:endParaRPr>
          </a:p>
        </p:txBody>
      </p:sp>
    </p:spTree>
    <p:extLst>
      <p:ext uri="{BB962C8B-B14F-4D97-AF65-F5344CB8AC3E}">
        <p14:creationId xmlns:p14="http://schemas.microsoft.com/office/powerpoint/2010/main" val="52866974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normAutofit lnSpcReduction="10000"/>
          </a:bodyPr>
          <a:lstStyle/>
          <a:p>
            <a:r>
              <a:rPr lang="en-US" dirty="0"/>
              <a:t>In the early Church, since there was no written word as we have today, the gift to prophesy was very important as the gospel was delivered.</a:t>
            </a:r>
          </a:p>
          <a:p>
            <a:r>
              <a:rPr lang="en-US" dirty="0"/>
              <a:t>What did Paul say the goal of obtaining spiritual gifts? Still in 1 </a:t>
            </a:r>
            <a:r>
              <a:rPr lang="en-US" dirty="0" smtClean="0"/>
              <a:t>Corinthians </a:t>
            </a:r>
            <a:r>
              <a:rPr lang="en-US" dirty="0"/>
              <a:t>14</a:t>
            </a:r>
            <a:r>
              <a:rPr lang="en-US" dirty="0" smtClean="0"/>
              <a:t>:</a:t>
            </a:r>
          </a:p>
          <a:p>
            <a:r>
              <a:rPr lang="en-US" dirty="0" smtClean="0"/>
              <a:t>9-12-</a:t>
            </a:r>
            <a:r>
              <a:rPr lang="en-US" dirty="0"/>
              <a:t>- </a:t>
            </a:r>
            <a:r>
              <a:rPr lang="en-US" dirty="0" smtClean="0"/>
              <a:t>build </a:t>
            </a:r>
            <a:r>
              <a:rPr lang="en-US" dirty="0"/>
              <a:t>up the </a:t>
            </a:r>
            <a:r>
              <a:rPr lang="en-US" dirty="0" smtClean="0"/>
              <a:t>church.</a:t>
            </a:r>
          </a:p>
          <a:p>
            <a:r>
              <a:rPr lang="en-US" dirty="0" smtClean="0"/>
              <a:t>26--All </a:t>
            </a:r>
            <a:r>
              <a:rPr lang="en-US" dirty="0"/>
              <a:t>of these must be done for the strengthening of the </a:t>
            </a:r>
            <a:r>
              <a:rPr lang="en-US" dirty="0" smtClean="0"/>
              <a:t>church</a:t>
            </a:r>
            <a:r>
              <a:rPr lang="en-US" dirty="0"/>
              <a:t>.</a:t>
            </a:r>
          </a:p>
          <a:p>
            <a:endParaRPr lang="en-US" dirty="0"/>
          </a:p>
        </p:txBody>
      </p:sp>
    </p:spTree>
    <p:extLst>
      <p:ext uri="{BB962C8B-B14F-4D97-AF65-F5344CB8AC3E}">
        <p14:creationId xmlns:p14="http://schemas.microsoft.com/office/powerpoint/2010/main" val="414271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a:xfrm>
            <a:off x="76200" y="1295400"/>
            <a:ext cx="9067800" cy="5181600"/>
          </a:xfrm>
        </p:spPr>
        <p:txBody>
          <a:bodyPr>
            <a:normAutofit fontScale="92500"/>
          </a:bodyPr>
          <a:lstStyle/>
          <a:p>
            <a:r>
              <a:rPr lang="en-US" dirty="0"/>
              <a:t>What individual responsibilities do we have to ourselves and to others because of our relationship to God? </a:t>
            </a:r>
            <a:endParaRPr lang="en-US" dirty="0" smtClean="0"/>
          </a:p>
          <a:p>
            <a:r>
              <a:rPr lang="en-US" dirty="0" smtClean="0"/>
              <a:t>Let’s </a:t>
            </a:r>
            <a:r>
              <a:rPr lang="en-US" dirty="0"/>
              <a:t>turn to Hebrews Chapter </a:t>
            </a:r>
            <a:r>
              <a:rPr lang="en-US" dirty="0" smtClean="0"/>
              <a:t>10:19-25.</a:t>
            </a:r>
          </a:p>
          <a:p>
            <a:r>
              <a:rPr lang="en-US" dirty="0" smtClean="0"/>
              <a:t>19-22-</a:t>
            </a:r>
            <a:r>
              <a:rPr lang="en-US" dirty="0"/>
              <a:t>- </a:t>
            </a:r>
            <a:r>
              <a:rPr lang="en-US" dirty="0" smtClean="0"/>
              <a:t>Let </a:t>
            </a:r>
            <a:r>
              <a:rPr lang="en-US" dirty="0"/>
              <a:t>us draw near to God with a sincere </a:t>
            </a:r>
            <a:r>
              <a:rPr lang="en-US" dirty="0" smtClean="0"/>
              <a:t>heart.</a:t>
            </a:r>
          </a:p>
          <a:p>
            <a:r>
              <a:rPr lang="en-US" dirty="0" smtClean="0"/>
              <a:t>23-</a:t>
            </a:r>
            <a:r>
              <a:rPr lang="en-US" dirty="0"/>
              <a:t>- </a:t>
            </a:r>
            <a:r>
              <a:rPr lang="en-US" dirty="0" smtClean="0"/>
              <a:t>Let </a:t>
            </a:r>
            <a:r>
              <a:rPr lang="en-US" dirty="0"/>
              <a:t>us hold unswervingly to the hope we </a:t>
            </a:r>
            <a:r>
              <a:rPr lang="en-US" dirty="0" smtClean="0"/>
              <a:t>profess.</a:t>
            </a:r>
          </a:p>
          <a:p>
            <a:r>
              <a:rPr lang="en-US" dirty="0" smtClean="0"/>
              <a:t>24-</a:t>
            </a:r>
            <a:r>
              <a:rPr lang="en-US" dirty="0"/>
              <a:t>- </a:t>
            </a:r>
            <a:r>
              <a:rPr lang="en-US" dirty="0" smtClean="0"/>
              <a:t>Let </a:t>
            </a:r>
            <a:r>
              <a:rPr lang="en-US" dirty="0"/>
              <a:t>us consider how we may spur one another on </a:t>
            </a:r>
            <a:r>
              <a:rPr lang="en-US" dirty="0" smtClean="0"/>
              <a:t>toward </a:t>
            </a:r>
            <a:r>
              <a:rPr lang="en-US" dirty="0"/>
              <a:t>love and good </a:t>
            </a:r>
            <a:r>
              <a:rPr lang="en-US" dirty="0" smtClean="0"/>
              <a:t>deeds.</a:t>
            </a:r>
          </a:p>
          <a:p>
            <a:r>
              <a:rPr lang="en-US" dirty="0" smtClean="0"/>
              <a:t>25-</a:t>
            </a:r>
            <a:r>
              <a:rPr lang="en-US" dirty="0"/>
              <a:t>-Let us not give up meeting together </a:t>
            </a:r>
            <a:r>
              <a:rPr lang="en-US" dirty="0" smtClean="0"/>
              <a:t>and let </a:t>
            </a:r>
            <a:r>
              <a:rPr lang="en-US" dirty="0"/>
              <a:t>us encourage one </a:t>
            </a:r>
            <a:r>
              <a:rPr lang="en-US" dirty="0" smtClean="0"/>
              <a:t>another.</a:t>
            </a:r>
            <a:endParaRPr lang="en-US" dirty="0"/>
          </a:p>
        </p:txBody>
      </p:sp>
    </p:spTree>
    <p:extLst>
      <p:ext uri="{BB962C8B-B14F-4D97-AF65-F5344CB8AC3E}">
        <p14:creationId xmlns:p14="http://schemas.microsoft.com/office/powerpoint/2010/main" val="42447354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Encouragement</a:t>
            </a:r>
            <a:endParaRPr lang="en-US" dirty="0"/>
          </a:p>
        </p:txBody>
      </p:sp>
      <p:sp>
        <p:nvSpPr>
          <p:cNvPr id="3" name="Content Placeholder 2"/>
          <p:cNvSpPr>
            <a:spLocks noGrp="1"/>
          </p:cNvSpPr>
          <p:nvPr>
            <p:ph idx="1"/>
          </p:nvPr>
        </p:nvSpPr>
        <p:spPr>
          <a:xfrm>
            <a:off x="76200" y="990600"/>
            <a:ext cx="9067800" cy="5562600"/>
          </a:xfrm>
        </p:spPr>
        <p:txBody>
          <a:bodyPr>
            <a:normAutofit fontScale="92500"/>
          </a:bodyPr>
          <a:lstStyle/>
          <a:p>
            <a:r>
              <a:rPr lang="en-US" dirty="0"/>
              <a:t>Who is responsible for fulfilling these responsibilities</a:t>
            </a:r>
            <a:r>
              <a:rPr lang="en-US" dirty="0" smtClean="0"/>
              <a:t>?</a:t>
            </a:r>
          </a:p>
          <a:p>
            <a:r>
              <a:rPr lang="en-US" dirty="0" smtClean="0"/>
              <a:t>EVERYONE</a:t>
            </a:r>
          </a:p>
          <a:p>
            <a:r>
              <a:rPr lang="en-US" dirty="0" smtClean="0"/>
              <a:t>How </a:t>
            </a:r>
            <a:r>
              <a:rPr lang="en-US" dirty="0"/>
              <a:t>do we fulfill these responsibilities</a:t>
            </a:r>
            <a:r>
              <a:rPr lang="en-US" dirty="0" smtClean="0"/>
              <a:t>?</a:t>
            </a:r>
          </a:p>
          <a:p>
            <a:r>
              <a:rPr lang="en-US" dirty="0" smtClean="0"/>
              <a:t>individually </a:t>
            </a:r>
            <a:r>
              <a:rPr lang="en-US" dirty="0"/>
              <a:t>and when we come together</a:t>
            </a:r>
          </a:p>
          <a:p>
            <a:r>
              <a:rPr lang="en-US" dirty="0"/>
              <a:t>PAUL documented three main sources of encouragement to early Christians.</a:t>
            </a:r>
          </a:p>
          <a:p>
            <a:r>
              <a:rPr lang="en-US" dirty="0"/>
              <a:t>The first of these was God’s Word. </a:t>
            </a:r>
            <a:endParaRPr lang="en-US" dirty="0" smtClean="0"/>
          </a:p>
          <a:p>
            <a:r>
              <a:rPr lang="en-US" dirty="0" smtClean="0"/>
              <a:t>Acts 20: 32.</a:t>
            </a:r>
          </a:p>
          <a:p>
            <a:r>
              <a:rPr lang="en-US" dirty="0" smtClean="0"/>
              <a:t>2nd Timothy 3:16-17.</a:t>
            </a:r>
          </a:p>
          <a:p>
            <a:r>
              <a:rPr lang="en-US" dirty="0" smtClean="0"/>
              <a:t>2nd Timothy 4:1-2.</a:t>
            </a:r>
            <a:endParaRPr lang="en-US" dirty="0"/>
          </a:p>
          <a:p>
            <a:endParaRPr lang="en-US" dirty="0"/>
          </a:p>
        </p:txBody>
      </p:sp>
    </p:spTree>
    <p:extLst>
      <p:ext uri="{BB962C8B-B14F-4D97-AF65-F5344CB8AC3E}">
        <p14:creationId xmlns:p14="http://schemas.microsoft.com/office/powerpoint/2010/main" val="9977914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lstStyle/>
          <a:p>
            <a:r>
              <a:rPr lang="en-US" dirty="0"/>
              <a:t>These verses point to the written word, but let’s not forget what John tells us in: </a:t>
            </a:r>
            <a:r>
              <a:rPr lang="en-US" dirty="0" smtClean="0"/>
              <a:t/>
            </a:r>
            <a:br>
              <a:rPr lang="en-US" dirty="0" smtClean="0"/>
            </a:br>
            <a:r>
              <a:rPr lang="en-US" dirty="0"/>
              <a:t>John 1:1 &amp; 14</a:t>
            </a:r>
            <a:r>
              <a:rPr lang="en-US" dirty="0" smtClean="0"/>
              <a:t>—</a:t>
            </a:r>
          </a:p>
          <a:p>
            <a:r>
              <a:rPr lang="en-US" dirty="0" smtClean="0"/>
              <a:t>1:1 </a:t>
            </a:r>
            <a:r>
              <a:rPr lang="en-US" dirty="0"/>
              <a:t>In the beginning was the Word, and the Word was with God, and the Word was God</a:t>
            </a:r>
            <a:r>
              <a:rPr lang="en-US" dirty="0" smtClean="0"/>
              <a:t>.</a:t>
            </a:r>
          </a:p>
          <a:p>
            <a:r>
              <a:rPr lang="en-US" dirty="0" smtClean="0"/>
              <a:t>1:14 </a:t>
            </a:r>
            <a:r>
              <a:rPr lang="en-US" dirty="0"/>
              <a:t>The Word became flesh and made his dwelling among us.</a:t>
            </a:r>
          </a:p>
        </p:txBody>
      </p:sp>
    </p:spTree>
    <p:extLst>
      <p:ext uri="{BB962C8B-B14F-4D97-AF65-F5344CB8AC3E}">
        <p14:creationId xmlns:p14="http://schemas.microsoft.com/office/powerpoint/2010/main" val="821366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normAutofit/>
          </a:bodyPr>
          <a:lstStyle/>
          <a:p>
            <a:r>
              <a:rPr lang="en-US" dirty="0"/>
              <a:t>The second main source of encouragement was by the personal example shown by Paul and others. </a:t>
            </a:r>
            <a:endParaRPr lang="en-US" dirty="0" smtClean="0"/>
          </a:p>
          <a:p>
            <a:r>
              <a:rPr lang="en-US" dirty="0" smtClean="0"/>
              <a:t>Barnabas worked </a:t>
            </a:r>
            <a:r>
              <a:rPr lang="en-US" dirty="0"/>
              <a:t>side-by-side with Paul and provided an example</a:t>
            </a:r>
            <a:r>
              <a:rPr lang="en-US" dirty="0" smtClean="0"/>
              <a:t>.</a:t>
            </a:r>
          </a:p>
          <a:p>
            <a:r>
              <a:rPr lang="en-US" dirty="0" smtClean="0"/>
              <a:t>1st Timothy 1: 12-16.</a:t>
            </a:r>
          </a:p>
          <a:p>
            <a:r>
              <a:rPr lang="en-US" dirty="0" smtClean="0"/>
              <a:t>2nd Thessalonians 3: 6-9.</a:t>
            </a:r>
          </a:p>
          <a:p>
            <a:r>
              <a:rPr lang="en-US" dirty="0" smtClean="0"/>
              <a:t>Acts 20:33-35. </a:t>
            </a:r>
            <a:endParaRPr lang="en-US" dirty="0"/>
          </a:p>
        </p:txBody>
      </p:sp>
    </p:spTree>
    <p:extLst>
      <p:ext uri="{BB962C8B-B14F-4D97-AF65-F5344CB8AC3E}">
        <p14:creationId xmlns:p14="http://schemas.microsoft.com/office/powerpoint/2010/main" val="2695913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Encouragement</a:t>
            </a:r>
            <a:endParaRPr lang="en-US" dirty="0"/>
          </a:p>
        </p:txBody>
      </p:sp>
      <p:sp>
        <p:nvSpPr>
          <p:cNvPr id="3" name="Content Placeholder 2"/>
          <p:cNvSpPr>
            <a:spLocks noGrp="1"/>
          </p:cNvSpPr>
          <p:nvPr>
            <p:ph idx="1"/>
          </p:nvPr>
        </p:nvSpPr>
        <p:spPr>
          <a:xfrm>
            <a:off x="76200" y="1066800"/>
            <a:ext cx="9067800" cy="5257800"/>
          </a:xfrm>
        </p:spPr>
        <p:txBody>
          <a:bodyPr>
            <a:normAutofit fontScale="92500" lnSpcReduction="10000"/>
          </a:bodyPr>
          <a:lstStyle/>
          <a:p>
            <a:r>
              <a:rPr lang="en-US" dirty="0"/>
              <a:t>Paul references both of these in </a:t>
            </a:r>
            <a:br>
              <a:rPr lang="en-US" dirty="0"/>
            </a:br>
            <a:r>
              <a:rPr lang="en-US" dirty="0"/>
              <a:t>2nd </a:t>
            </a:r>
            <a:r>
              <a:rPr lang="en-US" dirty="0" smtClean="0"/>
              <a:t>Timothy 3:10-15</a:t>
            </a:r>
          </a:p>
          <a:p>
            <a:r>
              <a:rPr lang="en-US" dirty="0" smtClean="0"/>
              <a:t>What </a:t>
            </a:r>
            <a:r>
              <a:rPr lang="en-US" dirty="0"/>
              <a:t>things do we do today to encourage each other</a:t>
            </a:r>
            <a:r>
              <a:rPr lang="en-US" dirty="0" smtClean="0"/>
              <a:t>?</a:t>
            </a:r>
          </a:p>
          <a:p>
            <a:r>
              <a:rPr lang="en-US" dirty="0" smtClean="0"/>
              <a:t>By </a:t>
            </a:r>
            <a:r>
              <a:rPr lang="en-US" dirty="0"/>
              <a:t>reading and learning and preaching the Word of </a:t>
            </a:r>
            <a:r>
              <a:rPr lang="en-US" dirty="0" smtClean="0"/>
              <a:t>God.</a:t>
            </a:r>
          </a:p>
          <a:p>
            <a:r>
              <a:rPr lang="en-US" dirty="0" smtClean="0"/>
              <a:t>By </a:t>
            </a:r>
            <a:r>
              <a:rPr lang="en-US" dirty="0"/>
              <a:t>the lives we lead --- </a:t>
            </a:r>
            <a:endParaRPr lang="en-US" dirty="0" smtClean="0"/>
          </a:p>
          <a:p>
            <a:r>
              <a:rPr lang="en-US" dirty="0" smtClean="0"/>
              <a:t>As </a:t>
            </a:r>
            <a:r>
              <a:rPr lang="en-US" dirty="0"/>
              <a:t>we discussed with respect to </a:t>
            </a:r>
            <a:r>
              <a:rPr lang="en-US" dirty="0" smtClean="0"/>
              <a:t>Barnabas: Acts 11:24 </a:t>
            </a:r>
          </a:p>
          <a:p>
            <a:r>
              <a:rPr lang="en-US" dirty="0" smtClean="0"/>
              <a:t>He </a:t>
            </a:r>
            <a:r>
              <a:rPr lang="en-US" dirty="0"/>
              <a:t>was a good </a:t>
            </a:r>
            <a:r>
              <a:rPr lang="en-US" dirty="0" smtClean="0"/>
              <a:t>man.</a:t>
            </a:r>
          </a:p>
          <a:p>
            <a:r>
              <a:rPr lang="en-US" dirty="0" smtClean="0"/>
              <a:t>He </a:t>
            </a:r>
            <a:r>
              <a:rPr lang="en-US" dirty="0"/>
              <a:t>was full of the </a:t>
            </a:r>
            <a:r>
              <a:rPr lang="en-US" dirty="0" smtClean="0"/>
              <a:t>spirit.</a:t>
            </a:r>
          </a:p>
          <a:p>
            <a:r>
              <a:rPr lang="en-US" dirty="0" smtClean="0"/>
              <a:t>He </a:t>
            </a:r>
            <a:r>
              <a:rPr lang="en-US" dirty="0"/>
              <a:t>was full of </a:t>
            </a:r>
            <a:r>
              <a:rPr lang="en-US" dirty="0" smtClean="0"/>
              <a:t>faith.</a:t>
            </a:r>
            <a:r>
              <a:rPr lang="en-US" dirty="0"/>
              <a:t/>
            </a:r>
            <a:br>
              <a:rPr lang="en-US" dirty="0"/>
            </a:br>
            <a:endParaRPr lang="en-US" dirty="0"/>
          </a:p>
        </p:txBody>
      </p:sp>
    </p:spTree>
    <p:extLst>
      <p:ext uri="{BB962C8B-B14F-4D97-AF65-F5344CB8AC3E}">
        <p14:creationId xmlns:p14="http://schemas.microsoft.com/office/powerpoint/2010/main" val="601163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lstStyle/>
          <a:p>
            <a:r>
              <a:rPr lang="en-US" dirty="0" smtClean="0"/>
              <a:t>By the “small” things we do.</a:t>
            </a:r>
          </a:p>
          <a:p>
            <a:r>
              <a:rPr lang="en-US" dirty="0" smtClean="0"/>
              <a:t>Simply being here at services.</a:t>
            </a:r>
          </a:p>
          <a:p>
            <a:r>
              <a:rPr lang="en-US" dirty="0" smtClean="0"/>
              <a:t>The interest we show as we participate in the services.</a:t>
            </a:r>
          </a:p>
          <a:p>
            <a:r>
              <a:rPr lang="en-US" dirty="0" smtClean="0"/>
              <a:t>The “Thank </a:t>
            </a:r>
            <a:r>
              <a:rPr lang="en-US" dirty="0" err="1" smtClean="0"/>
              <a:t>you’s</a:t>
            </a:r>
            <a:r>
              <a:rPr lang="en-US" dirty="0" smtClean="0"/>
              <a:t>” we give others.</a:t>
            </a:r>
          </a:p>
          <a:p>
            <a:r>
              <a:rPr lang="en-US" dirty="0" smtClean="0"/>
              <a:t>The helping hands that are given to brothers and sisters who have needs.</a:t>
            </a:r>
          </a:p>
          <a:p>
            <a:endParaRPr lang="en-US" dirty="0"/>
          </a:p>
        </p:txBody>
      </p:sp>
    </p:spTree>
    <p:extLst>
      <p:ext uri="{BB962C8B-B14F-4D97-AF65-F5344CB8AC3E}">
        <p14:creationId xmlns:p14="http://schemas.microsoft.com/office/powerpoint/2010/main" val="2528311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lstStyle/>
          <a:p>
            <a:r>
              <a:rPr lang="en-US" dirty="0"/>
              <a:t>We have such excellent examples of all of these methods of encouragement </a:t>
            </a:r>
            <a:r>
              <a:rPr lang="en-US" dirty="0" smtClean="0"/>
              <a:t>here. </a:t>
            </a:r>
          </a:p>
          <a:p>
            <a:r>
              <a:rPr lang="en-US" dirty="0" smtClean="0"/>
              <a:t>How </a:t>
            </a:r>
            <a:r>
              <a:rPr lang="en-US" dirty="0"/>
              <a:t>can we not all benefit and grow with these actions going on around us?</a:t>
            </a:r>
          </a:p>
        </p:txBody>
      </p:sp>
    </p:spTree>
    <p:extLst>
      <p:ext uri="{BB962C8B-B14F-4D97-AF65-F5344CB8AC3E}">
        <p14:creationId xmlns:p14="http://schemas.microsoft.com/office/powerpoint/2010/main" val="2688686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third source of encouragement Paul referenced is found in 2nd </a:t>
            </a:r>
            <a:r>
              <a:rPr lang="en-US" dirty="0" smtClean="0"/>
              <a:t>Thessalonians </a:t>
            </a:r>
            <a:r>
              <a:rPr lang="en-US" dirty="0"/>
              <a:t>2:16-17. </a:t>
            </a:r>
            <a:r>
              <a:rPr lang="en-US" dirty="0" smtClean="0"/>
              <a:t>Here</a:t>
            </a:r>
            <a:r>
              <a:rPr lang="en-US" dirty="0"/>
              <a:t>, we are told that Jesus Christ and God our Father by his grace gave us eternal encouragement. </a:t>
            </a:r>
            <a:endParaRPr lang="en-US" dirty="0" smtClean="0"/>
          </a:p>
          <a:p>
            <a:r>
              <a:rPr lang="en-US" dirty="0" smtClean="0"/>
              <a:t>And </a:t>
            </a:r>
            <a:r>
              <a:rPr lang="en-US" dirty="0"/>
              <a:t>Paul asks that Jesus and God the Father encourage and strengthen you in every good deed and word. </a:t>
            </a:r>
            <a:endParaRPr lang="en-US" dirty="0" smtClean="0"/>
          </a:p>
          <a:p>
            <a:r>
              <a:rPr lang="en-US" dirty="0" smtClean="0"/>
              <a:t>What </a:t>
            </a:r>
            <a:r>
              <a:rPr lang="en-US" dirty="0"/>
              <a:t>a solid, unchangeable source of encouragement and strength.</a:t>
            </a:r>
          </a:p>
        </p:txBody>
      </p:sp>
    </p:spTree>
    <p:extLst>
      <p:ext uri="{BB962C8B-B14F-4D97-AF65-F5344CB8AC3E}">
        <p14:creationId xmlns:p14="http://schemas.microsoft.com/office/powerpoint/2010/main" val="2920126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Encouragement</a:t>
            </a:r>
            <a:endParaRPr lang="en-US" dirty="0"/>
          </a:p>
        </p:txBody>
      </p:sp>
      <p:sp>
        <p:nvSpPr>
          <p:cNvPr id="3" name="Content Placeholder 2"/>
          <p:cNvSpPr>
            <a:spLocks noGrp="1"/>
          </p:cNvSpPr>
          <p:nvPr>
            <p:ph idx="1"/>
          </p:nvPr>
        </p:nvSpPr>
        <p:spPr>
          <a:xfrm>
            <a:off x="457200" y="1143000"/>
            <a:ext cx="8686800" cy="4983163"/>
          </a:xfrm>
        </p:spPr>
        <p:txBody>
          <a:bodyPr>
            <a:normAutofit lnSpcReduction="10000"/>
          </a:bodyPr>
          <a:lstStyle/>
          <a:p>
            <a:r>
              <a:rPr lang="en-US" dirty="0"/>
              <a:t>2nd Tim 3:15 referenced the holy Scriptures which are able to make you wise for salvation through faith in Christ Jesus.</a:t>
            </a:r>
          </a:p>
          <a:p>
            <a:r>
              <a:rPr lang="en-US" dirty="0"/>
              <a:t>We have the word that we can learn from and as we learn, we understand that having faith in Christ Jesus is not just believing but having and active faith and obeying and acting on His commandments.</a:t>
            </a:r>
          </a:p>
          <a:p>
            <a:r>
              <a:rPr lang="en-US" dirty="0"/>
              <a:t>1 John 2:3 – We know that we have come to know him if we obey his commands.</a:t>
            </a:r>
          </a:p>
          <a:p>
            <a:endParaRPr lang="en-US" dirty="0"/>
          </a:p>
        </p:txBody>
      </p:sp>
    </p:spTree>
    <p:extLst>
      <p:ext uri="{BB962C8B-B14F-4D97-AF65-F5344CB8AC3E}">
        <p14:creationId xmlns:p14="http://schemas.microsoft.com/office/powerpoint/2010/main" val="42106394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 </a:t>
            </a:r>
            <a:r>
              <a:rPr lang="en-US" dirty="0"/>
              <a:t>would like for us to consider how encouragement has always been a part of God’s plan for us to grow both as a Church and as individuals.</a:t>
            </a:r>
          </a:p>
          <a:p>
            <a:r>
              <a:rPr lang="en-US" dirty="0"/>
              <a:t>God did not choose to have those who were saved lead solitary lives but rather to establish groups of believers in different cities and have them interact with each other. </a:t>
            </a:r>
            <a:endParaRPr lang="en-US" dirty="0" smtClean="0"/>
          </a:p>
        </p:txBody>
      </p:sp>
    </p:spTree>
    <p:extLst>
      <p:ext uri="{BB962C8B-B14F-4D97-AF65-F5344CB8AC3E}">
        <p14:creationId xmlns:p14="http://schemas.microsoft.com/office/powerpoint/2010/main" val="11647586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a:xfrm>
            <a:off x="0" y="1295400"/>
            <a:ext cx="9144000" cy="5105400"/>
          </a:xfrm>
        </p:spPr>
        <p:txBody>
          <a:bodyPr>
            <a:normAutofit fontScale="92500"/>
          </a:bodyPr>
          <a:lstStyle/>
          <a:p>
            <a:r>
              <a:rPr lang="en-US" dirty="0"/>
              <a:t>From many acts of conversion in the Bible, we see that the wisdom we must gain and act on tells us that we must do:</a:t>
            </a:r>
          </a:p>
          <a:p>
            <a:r>
              <a:rPr lang="en-US" dirty="0"/>
              <a:t>Recognize the sin in our life and repent</a:t>
            </a:r>
          </a:p>
          <a:p>
            <a:r>
              <a:rPr lang="en-US" dirty="0"/>
              <a:t>Confess that Christ is the Son of God</a:t>
            </a:r>
          </a:p>
          <a:p>
            <a:r>
              <a:rPr lang="en-US" dirty="0"/>
              <a:t>Be baptized to have our sins washed away and rise as a new </a:t>
            </a:r>
            <a:r>
              <a:rPr lang="en-US" dirty="0" smtClean="0"/>
              <a:t>creature</a:t>
            </a:r>
          </a:p>
          <a:p>
            <a:r>
              <a:rPr lang="en-US" dirty="0" smtClean="0"/>
              <a:t>But after we are baptized and we try to follow Jesus’ example of how to live our lives, we recognize that we will not be able to live up to God’s expectations. </a:t>
            </a:r>
          </a:p>
          <a:p>
            <a:endParaRPr lang="en-US" dirty="0"/>
          </a:p>
          <a:p>
            <a:endParaRPr lang="en-US" dirty="0"/>
          </a:p>
        </p:txBody>
      </p:sp>
    </p:spTree>
    <p:extLst>
      <p:ext uri="{BB962C8B-B14F-4D97-AF65-F5344CB8AC3E}">
        <p14:creationId xmlns:p14="http://schemas.microsoft.com/office/powerpoint/2010/main" val="162531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200" y="1143000"/>
            <a:ext cx="9067800" cy="5257800"/>
          </a:xfrm>
        </p:spPr>
        <p:txBody>
          <a:bodyPr>
            <a:normAutofit fontScale="92500" lnSpcReduction="20000"/>
          </a:bodyPr>
          <a:lstStyle/>
          <a:p>
            <a:r>
              <a:rPr lang="en-US" dirty="0" smtClean="0"/>
              <a:t>As </a:t>
            </a:r>
            <a:r>
              <a:rPr lang="en-US" dirty="0"/>
              <a:t>we </a:t>
            </a:r>
            <a:r>
              <a:rPr lang="en-US" dirty="0" smtClean="0"/>
              <a:t>discussed, </a:t>
            </a:r>
            <a:r>
              <a:rPr lang="en-US" dirty="0"/>
              <a:t>one of the purposes of the church is to encourage each other to continue, to persevere, and to always strive to live in a manner that will be pleasing to our God and our Savior.</a:t>
            </a:r>
          </a:p>
          <a:p>
            <a:r>
              <a:rPr lang="en-US" dirty="0"/>
              <a:t>If we have moved away from God, as James said because of our own evil desires, we need to ask for God’s help. </a:t>
            </a:r>
            <a:endParaRPr lang="en-US" dirty="0" smtClean="0"/>
          </a:p>
          <a:p>
            <a:r>
              <a:rPr lang="en-US" dirty="0" smtClean="0"/>
              <a:t>In </a:t>
            </a:r>
            <a:r>
              <a:rPr lang="en-US" dirty="0"/>
              <a:t>1 John 1:9 we are told that “If we confess our sins, he is faithful and just and will forgive us our sins and purify us from all unrighteousness.”</a:t>
            </a:r>
          </a:p>
          <a:p>
            <a:r>
              <a:rPr lang="en-US" dirty="0"/>
              <a:t>If there is anyone who desires to be baptized or needs additional encouragement thru the prayers of the church, please come </a:t>
            </a:r>
            <a:r>
              <a:rPr lang="en-US" dirty="0" smtClean="0"/>
              <a:t>forward.</a:t>
            </a:r>
            <a:endParaRPr lang="en-US" dirty="0"/>
          </a:p>
          <a:p>
            <a:endParaRPr lang="en-US" dirty="0"/>
          </a:p>
        </p:txBody>
      </p:sp>
    </p:spTree>
    <p:extLst>
      <p:ext uri="{BB962C8B-B14F-4D97-AF65-F5344CB8AC3E}">
        <p14:creationId xmlns:p14="http://schemas.microsoft.com/office/powerpoint/2010/main" val="2186962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What was the purpose of people with various talents: apostles, prophets, evangelists, pastors and teachers? </a:t>
            </a:r>
            <a:endParaRPr lang="en-US" dirty="0" smtClean="0"/>
          </a:p>
          <a:p>
            <a:r>
              <a:rPr lang="en-US" dirty="0" smtClean="0"/>
              <a:t>It </a:t>
            </a:r>
            <a:r>
              <a:rPr lang="en-US" dirty="0"/>
              <a:t>was to prepare God’s people both individually and collectively</a:t>
            </a:r>
            <a:r>
              <a:rPr lang="en-US" dirty="0" smtClean="0"/>
              <a:t>.</a:t>
            </a:r>
          </a:p>
          <a:p>
            <a:r>
              <a:rPr lang="en-US" dirty="0" smtClean="0"/>
              <a:t>Ephesians 4:12-</a:t>
            </a:r>
            <a:r>
              <a:rPr lang="en-US" dirty="0"/>
              <a:t>- to prepare God’s people for works of </a:t>
            </a:r>
            <a:r>
              <a:rPr lang="en-US" dirty="0" smtClean="0"/>
              <a:t>service.</a:t>
            </a:r>
            <a:endParaRPr lang="en-US" dirty="0"/>
          </a:p>
        </p:txBody>
      </p:sp>
    </p:spTree>
    <p:extLst>
      <p:ext uri="{BB962C8B-B14F-4D97-AF65-F5344CB8AC3E}">
        <p14:creationId xmlns:p14="http://schemas.microsoft.com/office/powerpoint/2010/main" val="14893963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When the body of the saints is involved in its work, what benefit is derived</a:t>
            </a:r>
            <a:r>
              <a:rPr lang="en-US" dirty="0" smtClean="0"/>
              <a:t>?</a:t>
            </a:r>
          </a:p>
          <a:p>
            <a:r>
              <a:rPr lang="en-US" dirty="0" smtClean="0"/>
              <a:t>12-</a:t>
            </a:r>
            <a:r>
              <a:rPr lang="en-US" dirty="0"/>
              <a:t>- so that the body of Christ may be built </a:t>
            </a:r>
            <a:r>
              <a:rPr lang="en-US" dirty="0" smtClean="0"/>
              <a:t>up.</a:t>
            </a:r>
          </a:p>
          <a:p>
            <a:r>
              <a:rPr lang="en-US" dirty="0" smtClean="0"/>
              <a:t>13-14-</a:t>
            </a:r>
            <a:r>
              <a:rPr lang="en-US" dirty="0"/>
              <a:t>- we all reach unity in the of faith and in the knowledge of the </a:t>
            </a:r>
            <a:r>
              <a:rPr lang="en-US" dirty="0" smtClean="0"/>
              <a:t>Son </a:t>
            </a:r>
            <a:r>
              <a:rPr lang="en-US" dirty="0"/>
              <a:t>of God and become mature man—no longer infants children tossed back and forth by </a:t>
            </a:r>
            <a:r>
              <a:rPr lang="en-US" dirty="0" smtClean="0"/>
              <a:t>waves.</a:t>
            </a:r>
          </a:p>
          <a:p>
            <a:r>
              <a:rPr lang="en-US" dirty="0" smtClean="0"/>
              <a:t>15-</a:t>
            </a:r>
            <a:r>
              <a:rPr lang="en-US" dirty="0"/>
              <a:t>- Instead, speaking the truth in </a:t>
            </a:r>
            <a:r>
              <a:rPr lang="en-US" dirty="0" smtClean="0"/>
              <a:t>love.</a:t>
            </a:r>
            <a:endParaRPr lang="en-US" dirty="0"/>
          </a:p>
        </p:txBody>
      </p:sp>
    </p:spTree>
    <p:extLst>
      <p:ext uri="{BB962C8B-B14F-4D97-AF65-F5344CB8AC3E}">
        <p14:creationId xmlns:p14="http://schemas.microsoft.com/office/powerpoint/2010/main" val="38200747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As God’s people mature and speak the truth, what happens to the body</a:t>
            </a:r>
            <a:r>
              <a:rPr lang="en-US" dirty="0" smtClean="0"/>
              <a:t>?</a:t>
            </a:r>
          </a:p>
          <a:p>
            <a:r>
              <a:rPr lang="en-US" dirty="0" smtClean="0"/>
              <a:t>15-</a:t>
            </a:r>
            <a:r>
              <a:rPr lang="en-US" dirty="0"/>
              <a:t>- we grow up into him who is the Head, that is, </a:t>
            </a:r>
            <a:r>
              <a:rPr lang="en-US" dirty="0" smtClean="0"/>
              <a:t>Christ.</a:t>
            </a:r>
          </a:p>
          <a:p>
            <a:r>
              <a:rPr lang="en-US" dirty="0" smtClean="0"/>
              <a:t>16-</a:t>
            </a:r>
            <a:r>
              <a:rPr lang="en-US" dirty="0"/>
              <a:t>- the body builds itself up in love as each part does its </a:t>
            </a:r>
            <a:r>
              <a:rPr lang="en-US" dirty="0" smtClean="0"/>
              <a:t>work.</a:t>
            </a:r>
            <a:endParaRPr lang="en-US" dirty="0"/>
          </a:p>
        </p:txBody>
      </p:sp>
    </p:spTree>
    <p:extLst>
      <p:ext uri="{BB962C8B-B14F-4D97-AF65-F5344CB8AC3E}">
        <p14:creationId xmlns:p14="http://schemas.microsoft.com/office/powerpoint/2010/main" val="39579583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Encouragement</a:t>
            </a:r>
            <a:endParaRPr lang="en-US" dirty="0"/>
          </a:p>
        </p:txBody>
      </p:sp>
      <p:sp>
        <p:nvSpPr>
          <p:cNvPr id="3" name="Content Placeholder 2"/>
          <p:cNvSpPr>
            <a:spLocks noGrp="1"/>
          </p:cNvSpPr>
          <p:nvPr>
            <p:ph idx="1"/>
          </p:nvPr>
        </p:nvSpPr>
        <p:spPr>
          <a:xfrm>
            <a:off x="0" y="990600"/>
            <a:ext cx="9144000" cy="5486400"/>
          </a:xfrm>
        </p:spPr>
        <p:txBody>
          <a:bodyPr>
            <a:normAutofit lnSpcReduction="10000"/>
          </a:bodyPr>
          <a:lstStyle/>
          <a:p>
            <a:r>
              <a:rPr lang="en-US" dirty="0"/>
              <a:t>Looking down in verses </a:t>
            </a:r>
            <a:r>
              <a:rPr lang="en-US" dirty="0" smtClean="0"/>
              <a:t>Ephesians 4:22-29:</a:t>
            </a:r>
          </a:p>
          <a:p>
            <a:r>
              <a:rPr lang="en-US" dirty="0" smtClean="0"/>
              <a:t>22-24- </a:t>
            </a:r>
            <a:r>
              <a:rPr lang="en-US" dirty="0"/>
              <a:t>put off your old self ... and put on the new </a:t>
            </a:r>
            <a:r>
              <a:rPr lang="en-US" dirty="0" smtClean="0"/>
              <a:t>self.</a:t>
            </a:r>
          </a:p>
          <a:p>
            <a:r>
              <a:rPr lang="en-US" dirty="0" smtClean="0"/>
              <a:t>25-</a:t>
            </a:r>
            <a:r>
              <a:rPr lang="en-US" dirty="0"/>
              <a:t>- put off falsehood and speak truthfully to his </a:t>
            </a:r>
            <a:r>
              <a:rPr lang="en-US" dirty="0" smtClean="0"/>
              <a:t>neighbor.</a:t>
            </a:r>
          </a:p>
          <a:p>
            <a:r>
              <a:rPr lang="en-US" dirty="0" smtClean="0"/>
              <a:t>28-</a:t>
            </a:r>
            <a:r>
              <a:rPr lang="en-US" dirty="0"/>
              <a:t>- work, doing something useful with his own hands, that he </a:t>
            </a:r>
            <a:r>
              <a:rPr lang="en-US" dirty="0" smtClean="0"/>
              <a:t>may </a:t>
            </a:r>
            <a:r>
              <a:rPr lang="en-US" dirty="0"/>
              <a:t>have something to share with those in </a:t>
            </a:r>
            <a:r>
              <a:rPr lang="en-US" dirty="0" smtClean="0"/>
              <a:t>need.</a:t>
            </a:r>
          </a:p>
          <a:p>
            <a:r>
              <a:rPr lang="en-US" dirty="0" smtClean="0"/>
              <a:t>29-</a:t>
            </a:r>
            <a:r>
              <a:rPr lang="en-US" dirty="0"/>
              <a:t>- speak what is helpful for building others up according to their needs, that it may benefit those who </a:t>
            </a:r>
            <a:r>
              <a:rPr lang="en-US" dirty="0" smtClean="0"/>
              <a:t>listen.</a:t>
            </a:r>
            <a:endParaRPr lang="en-US" dirty="0"/>
          </a:p>
        </p:txBody>
      </p:sp>
    </p:spTree>
    <p:extLst>
      <p:ext uri="{BB962C8B-B14F-4D97-AF65-F5344CB8AC3E}">
        <p14:creationId xmlns:p14="http://schemas.microsoft.com/office/powerpoint/2010/main" val="13234019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lstStyle/>
          <a:p>
            <a:r>
              <a:rPr lang="en-US" dirty="0"/>
              <a:t>How are these types of activities to take place if these results are to occur</a:t>
            </a:r>
            <a:r>
              <a:rPr lang="en-US" dirty="0" smtClean="0"/>
              <a:t>?</a:t>
            </a:r>
          </a:p>
          <a:p>
            <a:r>
              <a:rPr lang="en-US" dirty="0" smtClean="0"/>
              <a:t>When </a:t>
            </a:r>
            <a:r>
              <a:rPr lang="en-US" dirty="0"/>
              <a:t>we are together and interacting with others</a:t>
            </a:r>
          </a:p>
          <a:p>
            <a:r>
              <a:rPr lang="en-US" dirty="0"/>
              <a:t>What was the purpose for the Church to come together in the first century</a:t>
            </a:r>
            <a:r>
              <a:rPr lang="en-US" dirty="0" smtClean="0"/>
              <a:t>?</a:t>
            </a:r>
          </a:p>
        </p:txBody>
      </p:sp>
    </p:spTree>
    <p:extLst>
      <p:ext uri="{BB962C8B-B14F-4D97-AF65-F5344CB8AC3E}">
        <p14:creationId xmlns:p14="http://schemas.microsoft.com/office/powerpoint/2010/main" val="1731709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p:txBody>
          <a:bodyPr/>
          <a:lstStyle/>
          <a:p>
            <a:r>
              <a:rPr lang="en-US" dirty="0"/>
              <a:t>Why was the ability to prophesy superior to speaking in tongues</a:t>
            </a:r>
            <a:r>
              <a:rPr lang="en-US" dirty="0" smtClean="0"/>
              <a:t>?</a:t>
            </a:r>
          </a:p>
          <a:p>
            <a:r>
              <a:rPr lang="en-US" dirty="0" smtClean="0"/>
              <a:t>1 Corinthians 14:1-5-</a:t>
            </a:r>
            <a:r>
              <a:rPr lang="en-US" dirty="0"/>
              <a:t>- </a:t>
            </a:r>
            <a:r>
              <a:rPr lang="en-US" dirty="0" smtClean="0"/>
              <a:t>so </a:t>
            </a:r>
            <a:r>
              <a:rPr lang="en-US" dirty="0"/>
              <a:t>that the church may be </a:t>
            </a:r>
            <a:r>
              <a:rPr lang="en-US" dirty="0" smtClean="0"/>
              <a:t>edified.</a:t>
            </a:r>
          </a:p>
          <a:p>
            <a:r>
              <a:rPr lang="en-US" dirty="0" smtClean="0"/>
              <a:t>31-</a:t>
            </a:r>
            <a:r>
              <a:rPr lang="en-US" dirty="0"/>
              <a:t>- </a:t>
            </a:r>
            <a:r>
              <a:rPr lang="en-US" dirty="0" smtClean="0"/>
              <a:t>so </a:t>
            </a:r>
            <a:r>
              <a:rPr lang="en-US" dirty="0"/>
              <a:t>that everyone may be instructed and </a:t>
            </a:r>
            <a:r>
              <a:rPr lang="en-US" dirty="0" smtClean="0"/>
              <a:t>encouraged.</a:t>
            </a:r>
            <a:endParaRPr lang="en-US" dirty="0"/>
          </a:p>
        </p:txBody>
      </p:sp>
    </p:spTree>
    <p:extLst>
      <p:ext uri="{BB962C8B-B14F-4D97-AF65-F5344CB8AC3E}">
        <p14:creationId xmlns:p14="http://schemas.microsoft.com/office/powerpoint/2010/main" val="1705918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a:t>
            </a:r>
            <a:endParaRPr lang="en-US" dirty="0"/>
          </a:p>
        </p:txBody>
      </p:sp>
      <p:sp>
        <p:nvSpPr>
          <p:cNvPr id="3" name="Content Placeholder 2"/>
          <p:cNvSpPr>
            <a:spLocks noGrp="1"/>
          </p:cNvSpPr>
          <p:nvPr>
            <p:ph idx="1"/>
          </p:nvPr>
        </p:nvSpPr>
        <p:spPr>
          <a:xfrm>
            <a:off x="0" y="1143000"/>
            <a:ext cx="9144000" cy="5257800"/>
          </a:xfrm>
        </p:spPr>
        <p:txBody>
          <a:bodyPr>
            <a:normAutofit lnSpcReduction="10000"/>
          </a:bodyPr>
          <a:lstStyle/>
          <a:p>
            <a:r>
              <a:rPr lang="en-US" dirty="0"/>
              <a:t>What does it mean to “prophesy”?</a:t>
            </a:r>
          </a:p>
          <a:p>
            <a:r>
              <a:rPr lang="en-US" dirty="0"/>
              <a:t>A prophet is one who prophesies and a prophet is one who has the divine gift of receiving and imparting God’s message. </a:t>
            </a:r>
            <a:endParaRPr lang="en-US" dirty="0" smtClean="0"/>
          </a:p>
          <a:p>
            <a:r>
              <a:rPr lang="en-US" dirty="0" smtClean="0"/>
              <a:t>We </a:t>
            </a:r>
            <a:r>
              <a:rPr lang="en-US" dirty="0"/>
              <a:t>are aware of many OT prophets who received knowledge from God and then as God’s appointed messenger, conveys God’s message to those as he was directed. </a:t>
            </a:r>
            <a:endParaRPr lang="en-US" dirty="0" smtClean="0"/>
          </a:p>
          <a:p>
            <a:r>
              <a:rPr lang="en-US" dirty="0" smtClean="0"/>
              <a:t>We </a:t>
            </a:r>
            <a:r>
              <a:rPr lang="en-US" dirty="0"/>
              <a:t>know that sometimes these OT prophets did this against their own will.</a:t>
            </a:r>
          </a:p>
          <a:p>
            <a:endParaRPr lang="en-US" dirty="0"/>
          </a:p>
        </p:txBody>
      </p:sp>
    </p:spTree>
    <p:extLst>
      <p:ext uri="{BB962C8B-B14F-4D97-AF65-F5344CB8AC3E}">
        <p14:creationId xmlns:p14="http://schemas.microsoft.com/office/powerpoint/2010/main" val="36071998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1124</Words>
  <Application>Microsoft Office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Encouragement</vt:lpstr>
      <vt:lpstr>Introduction</vt:lpstr>
      <vt:lpstr>Introduction</vt:lpstr>
      <vt:lpstr>Introduction</vt:lpstr>
      <vt:lpstr>Introduction</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Encouragement</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Aarons</dc:creator>
  <cp:lastModifiedBy>Aarons</cp:lastModifiedBy>
  <cp:revision>10</cp:revision>
  <dcterms:created xsi:type="dcterms:W3CDTF">2014-12-01T19:27:08Z</dcterms:created>
  <dcterms:modified xsi:type="dcterms:W3CDTF">2014-12-02T20:44:05Z</dcterms:modified>
</cp:coreProperties>
</file>