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70686"/>
      </p:ext>
    </p:extLst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64534"/>
      </p:ext>
    </p:extLst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87769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37474"/>
      </p:ext>
    </p:extLst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34944"/>
      </p:ext>
    </p:extLst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25709"/>
      </p:ext>
    </p:extLst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81730"/>
      </p:ext>
    </p:extLst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35115"/>
      </p:ext>
    </p:extLst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716"/>
      </p:ext>
    </p:extLst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15340"/>
      </p:ext>
    </p:extLst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55257"/>
      </p:ext>
    </p:extLst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0FF2-0DA0-49D8-A21C-FF296ADF3071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7709-E730-4F40-83CF-61068CC4D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18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7B0EF-E22E-436D-8461-CA20FF08B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3272"/>
            <a:ext cx="12192000" cy="2387600"/>
          </a:xfrm>
        </p:spPr>
        <p:txBody>
          <a:bodyPr>
            <a:normAutofit/>
          </a:bodyPr>
          <a:lstStyle/>
          <a:p>
            <a:r>
              <a:rPr lang="en-US" sz="9600" dirty="0"/>
              <a:t>“You Didn’t Say Not To”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24EAF-7D8D-4C6A-B3BD-954E1B490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943" y="2951018"/>
            <a:ext cx="11762511" cy="3719946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We hear this all the time.</a:t>
            </a:r>
          </a:p>
          <a:p>
            <a:r>
              <a:rPr lang="en-US" sz="5400" dirty="0"/>
              <a:t>We learn that this does not work in the real world;</a:t>
            </a:r>
          </a:p>
          <a:p>
            <a:r>
              <a:rPr lang="en-US" sz="5400" dirty="0"/>
              <a:t>So why do people think it works in religion?</a:t>
            </a:r>
          </a:p>
        </p:txBody>
      </p:sp>
    </p:spTree>
    <p:extLst>
      <p:ext uri="{BB962C8B-B14F-4D97-AF65-F5344CB8AC3E}">
        <p14:creationId xmlns:p14="http://schemas.microsoft.com/office/powerpoint/2010/main" val="319759085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E93FB-7153-4104-90CE-9666562AD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1" y="254833"/>
            <a:ext cx="11827239" cy="640080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We could talk about the acts of worship in our assemblies.</a:t>
            </a:r>
          </a:p>
          <a:p>
            <a:r>
              <a:rPr lang="en-US" sz="4400" dirty="0"/>
              <a:t>If we do what God has specified in His word, we will be doing what is right.</a:t>
            </a:r>
          </a:p>
          <a:p>
            <a:r>
              <a:rPr lang="en-US" sz="4400" dirty="0"/>
              <a:t>Many will do whatever they want and they just kind of think that God will accept whatever they do.</a:t>
            </a:r>
          </a:p>
          <a:p>
            <a:r>
              <a:rPr lang="en-US" sz="4400" dirty="0"/>
              <a:t>There is no authority for many things that men do in worship to God, but they retort with the famous words “The Bible does not say not to”.</a:t>
            </a:r>
          </a:p>
        </p:txBody>
      </p:sp>
    </p:spTree>
    <p:extLst>
      <p:ext uri="{BB962C8B-B14F-4D97-AF65-F5344CB8AC3E}">
        <p14:creationId xmlns:p14="http://schemas.microsoft.com/office/powerpoint/2010/main" val="126793531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9ED9C-734E-4241-8E99-152E43EF4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299803"/>
            <a:ext cx="11842230" cy="6400800"/>
          </a:xfrm>
        </p:spPr>
        <p:txBody>
          <a:bodyPr>
            <a:normAutofit/>
          </a:bodyPr>
          <a:lstStyle/>
          <a:p>
            <a:r>
              <a:rPr lang="en-US" sz="4400" dirty="0"/>
              <a:t>We could say the same thing about the work of the church that God has specified in His word.</a:t>
            </a:r>
          </a:p>
          <a:p>
            <a:r>
              <a:rPr lang="en-US" sz="4400" dirty="0"/>
              <a:t>Yet people do many things in the name of religion and things which they feel are so right that is must be right in their minds.</a:t>
            </a:r>
          </a:p>
          <a:p>
            <a:r>
              <a:rPr lang="en-US" sz="4400" dirty="0"/>
              <a:t>The problem is that God has already told us in His word what the work of the church is.</a:t>
            </a:r>
          </a:p>
          <a:p>
            <a:r>
              <a:rPr lang="en-US" sz="4400" dirty="0"/>
              <a:t>But once again we hear that “Well, the Bible does not say not to”.</a:t>
            </a:r>
          </a:p>
        </p:txBody>
      </p:sp>
    </p:spTree>
    <p:extLst>
      <p:ext uri="{BB962C8B-B14F-4D97-AF65-F5344CB8AC3E}">
        <p14:creationId xmlns:p14="http://schemas.microsoft.com/office/powerpoint/2010/main" val="323233235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79C9A-7FB8-4A7A-AF5C-25DE47A4F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2" y="269823"/>
            <a:ext cx="11827240" cy="641579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We could talk about the plan of salvation and if we follow God’s plan, we can help people get to heaven.</a:t>
            </a:r>
          </a:p>
          <a:p>
            <a:r>
              <a:rPr lang="en-US" sz="4400" dirty="0"/>
              <a:t>When people follow mans rules, they will be lost.</a:t>
            </a:r>
          </a:p>
          <a:p>
            <a:r>
              <a:rPr lang="en-US" sz="4400" dirty="0"/>
              <a:t>Man says “say this sinners prayer and you will be saved”.</a:t>
            </a:r>
          </a:p>
          <a:p>
            <a:r>
              <a:rPr lang="en-US" sz="4400" dirty="0"/>
              <a:t>Sure that sounds pretty good, but it is not authorized in God’s word.</a:t>
            </a:r>
          </a:p>
          <a:p>
            <a:r>
              <a:rPr lang="en-US" sz="4400" dirty="0"/>
              <a:t>Man says “as long as you feel in your heart that you are saved, you are saved”. </a:t>
            </a:r>
          </a:p>
          <a:p>
            <a:r>
              <a:rPr lang="en-US" sz="4400" dirty="0"/>
              <a:t>Yes, that sounds good to so many, but God did not say that.</a:t>
            </a:r>
          </a:p>
        </p:txBody>
      </p:sp>
    </p:spTree>
    <p:extLst>
      <p:ext uri="{BB962C8B-B14F-4D97-AF65-F5344CB8AC3E}">
        <p14:creationId xmlns:p14="http://schemas.microsoft.com/office/powerpoint/2010/main" val="21927428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B88EF-E20B-4A84-BBA6-4F422253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64892"/>
            <a:ext cx="11902190" cy="6505731"/>
          </a:xfrm>
        </p:spPr>
        <p:txBody>
          <a:bodyPr>
            <a:normAutofit/>
          </a:bodyPr>
          <a:lstStyle/>
          <a:p>
            <a:r>
              <a:rPr lang="en-US" sz="4400" dirty="0"/>
              <a:t>What God did say was that you must believe that Jesus is the Son of God and died on the cross for your sins (Acts 8:37). </a:t>
            </a:r>
          </a:p>
          <a:p>
            <a:r>
              <a:rPr lang="en-US" sz="4400" dirty="0"/>
              <a:t>You must repent of your sins (Luke 13:3).</a:t>
            </a:r>
          </a:p>
          <a:p>
            <a:r>
              <a:rPr lang="en-US" sz="4400" dirty="0"/>
              <a:t>You must confess Jesus as Lord (Matthew 10:32).</a:t>
            </a:r>
          </a:p>
          <a:p>
            <a:r>
              <a:rPr lang="en-US" sz="4400" dirty="0"/>
              <a:t>And you must be baptized for the remission of your sins (Acts 2:38; 22:16).</a:t>
            </a:r>
          </a:p>
          <a:p>
            <a:r>
              <a:rPr lang="en-US" sz="4400" dirty="0"/>
              <a:t>Then you must remain faithful and continue learning (2 Peter 3:18, Revelation 2:10). </a:t>
            </a:r>
          </a:p>
        </p:txBody>
      </p:sp>
    </p:spTree>
    <p:extLst>
      <p:ext uri="{BB962C8B-B14F-4D97-AF65-F5344CB8AC3E}">
        <p14:creationId xmlns:p14="http://schemas.microsoft.com/office/powerpoint/2010/main" val="385342977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C3FB-92D1-4C0D-B356-E2D58E5E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505" y="18255"/>
            <a:ext cx="4363387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85BE-C794-448F-B279-0429A0F46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154243"/>
            <a:ext cx="11917180" cy="556135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If we are going to make it to heaven, we must do so on God’s terms.</a:t>
            </a:r>
          </a:p>
          <a:p>
            <a:r>
              <a:rPr lang="en-US" sz="4400" dirty="0"/>
              <a:t>Our feelings, and think so’s will not cut it.</a:t>
            </a:r>
          </a:p>
          <a:p>
            <a:r>
              <a:rPr lang="en-US" sz="4400" dirty="0"/>
              <a:t>God has spoken through His word, and that word will be the standard of our judgment in the end.</a:t>
            </a:r>
          </a:p>
          <a:p>
            <a:r>
              <a:rPr lang="en-US" sz="4400" dirty="0"/>
              <a:t>God has told us what He wants from us, our job is to do exactly what He says in His holy word, the Bible.</a:t>
            </a:r>
          </a:p>
          <a:p>
            <a:r>
              <a:rPr lang="en-US" sz="4400" dirty="0"/>
              <a:t>Let us help you on your spiritual journey.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2705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0BE02-CDBC-4783-8412-9241E5FB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118" y="126133"/>
            <a:ext cx="4658591" cy="933739"/>
          </a:xfrm>
        </p:spPr>
        <p:txBody>
          <a:bodyPr>
            <a:normAutofit/>
          </a:bodyPr>
          <a:lstStyle/>
          <a:p>
            <a:r>
              <a:rPr lang="en-US" sz="5400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B9490-6482-4212-AF0F-10CDC3C14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35182"/>
            <a:ext cx="11876809" cy="579668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Remember when you were young and you were sent to the store for a particular item? </a:t>
            </a:r>
          </a:p>
          <a:p>
            <a:r>
              <a:rPr lang="en-US" sz="3600" dirty="0"/>
              <a:t>When you got home with that item and some other goodies, you were challenged as to why you bought more than that one item. </a:t>
            </a:r>
          </a:p>
          <a:p>
            <a:r>
              <a:rPr lang="en-US" sz="3600" dirty="0"/>
              <a:t>You may have answered: “You didn’t say not to”. </a:t>
            </a:r>
          </a:p>
          <a:p>
            <a:r>
              <a:rPr lang="en-US" sz="3600" dirty="0"/>
              <a:t>This was usually met with a strong reprimand </a:t>
            </a:r>
          </a:p>
          <a:p>
            <a:r>
              <a:rPr lang="en-US" sz="3600" dirty="0"/>
              <a:t>(and usually some physical reinforcement) </a:t>
            </a:r>
          </a:p>
          <a:p>
            <a:r>
              <a:rPr lang="en-US" sz="3600" dirty="0"/>
              <a:t>and you soon learned that when you were given a specific command or task, you were to obey that one and only command.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762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BABFE-2FD3-4309-AE2B-11F21DD6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62890"/>
            <a:ext cx="11852910" cy="6423660"/>
          </a:xfrm>
        </p:spPr>
        <p:txBody>
          <a:bodyPr/>
          <a:lstStyle/>
          <a:p>
            <a:r>
              <a:rPr lang="en-US" sz="4800" dirty="0"/>
              <a:t>Sadly as many grow up, they forget the necessity of doing their tasks as specified and choose to do their own thing.</a:t>
            </a:r>
          </a:p>
          <a:p>
            <a:r>
              <a:rPr lang="en-US" sz="4800" dirty="0"/>
              <a:t>One might think: “No harm, no foul”.</a:t>
            </a:r>
          </a:p>
          <a:p>
            <a:r>
              <a:rPr lang="en-US" sz="4800" dirty="0"/>
              <a:t>Yet such thinking can cause problems for you and others. </a:t>
            </a:r>
          </a:p>
          <a:p>
            <a:r>
              <a:rPr lang="en-US" sz="4800" dirty="0"/>
              <a:t>Just imagine if everyone had this attitude of “you didn’t say not to”.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8320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A2E7F-D239-4640-B402-86F0B027F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" y="114300"/>
            <a:ext cx="11944350" cy="6583680"/>
          </a:xfrm>
        </p:spPr>
        <p:txBody>
          <a:bodyPr>
            <a:normAutofit/>
          </a:bodyPr>
          <a:lstStyle/>
          <a:p>
            <a:r>
              <a:rPr lang="en-US" sz="3600" dirty="0"/>
              <a:t>Can you imagine the pharmacists upon getting your prescription for a specific item, and then adding some ingredients to your medicine and saying that your doctor did not say “not to” add this? </a:t>
            </a:r>
          </a:p>
          <a:p>
            <a:r>
              <a:rPr lang="en-US" sz="3600" dirty="0"/>
              <a:t>Well, the doctor did not say I cannot add arsenic, aluminum, salt, and the list could go on and on.</a:t>
            </a:r>
          </a:p>
          <a:p>
            <a:r>
              <a:rPr lang="en-US" sz="3600" dirty="0"/>
              <a:t>What would happen is that you or your child could die.</a:t>
            </a:r>
          </a:p>
          <a:p>
            <a:r>
              <a:rPr lang="en-US" sz="3600" dirty="0"/>
              <a:t>Would this be acceptable in a court of law if the pharmacist defense was that the doctor did not </a:t>
            </a:r>
            <a:br>
              <a:rPr lang="en-US" sz="3600" dirty="0"/>
            </a:br>
            <a:r>
              <a:rPr lang="en-US" sz="3600" dirty="0"/>
              <a:t>say “not to add ________”</a:t>
            </a:r>
          </a:p>
          <a:p>
            <a:r>
              <a:rPr lang="en-US" sz="3600" dirty="0"/>
              <a:t>Guess what; that pharmacist is going to lose his/her license and could end up in jail.</a:t>
            </a:r>
          </a:p>
        </p:txBody>
      </p:sp>
    </p:spTree>
    <p:extLst>
      <p:ext uri="{BB962C8B-B14F-4D97-AF65-F5344CB8AC3E}">
        <p14:creationId xmlns:p14="http://schemas.microsoft.com/office/powerpoint/2010/main" val="281448146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09EF-7B66-4446-9879-9942BD6CE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217170"/>
            <a:ext cx="11898630" cy="653796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What if you went to a bakery to order a cake with red frosting.</a:t>
            </a:r>
          </a:p>
          <a:p>
            <a:r>
              <a:rPr lang="en-US" sz="4400" dirty="0"/>
              <a:t>Then when you pick up the cake it has red, white, and blue frosting. </a:t>
            </a:r>
          </a:p>
          <a:p>
            <a:r>
              <a:rPr lang="en-US" sz="4400" dirty="0"/>
              <a:t>Would you accept an answer from the baker that you “didn’t say not to add the blue and white frosting”? </a:t>
            </a:r>
          </a:p>
          <a:p>
            <a:r>
              <a:rPr lang="en-US" sz="4400" dirty="0"/>
              <a:t>I doubt this would be acceptable to you.</a:t>
            </a:r>
          </a:p>
          <a:p>
            <a:r>
              <a:rPr lang="en-US" sz="4400" dirty="0"/>
              <a:t>But why do people think that God would be ok with such?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7648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17E09-EE62-4E12-A6B9-D904CFE19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" y="91440"/>
            <a:ext cx="11921490" cy="66294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 specific request or command always eliminates any additions or even subtractions. </a:t>
            </a:r>
          </a:p>
          <a:p>
            <a:r>
              <a:rPr lang="en-US" sz="4000" dirty="0"/>
              <a:t>Such explanations are not likely to be tolerated anywhere in most any circumstance. </a:t>
            </a:r>
          </a:p>
          <a:p>
            <a:r>
              <a:rPr lang="en-US" sz="4000" dirty="0"/>
              <a:t>Why do people do things religiously and use this same excuse? </a:t>
            </a:r>
          </a:p>
          <a:p>
            <a:r>
              <a:rPr lang="en-US" sz="4000" dirty="0"/>
              <a:t>They do something and when questioned, they reply something like: “Well, The bible doesn’t say NOT to do this”.</a:t>
            </a:r>
          </a:p>
          <a:p>
            <a:r>
              <a:rPr lang="en-US" sz="4000" dirty="0"/>
              <a:t>This lame excuse is not tolerated in our world, so why should we expect God to tolerate such a lame excuse?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754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67C9F-7D2E-42BC-8482-C5A323CA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25730"/>
            <a:ext cx="11898630" cy="653796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God has told us what to do and how to do it in the words of the Bible. </a:t>
            </a:r>
          </a:p>
          <a:p>
            <a:r>
              <a:rPr lang="en-US" sz="4400" dirty="0">
                <a:solidFill>
                  <a:schemeClr val="tx2">
                    <a:lumMod val="10000"/>
                  </a:schemeClr>
                </a:solidFill>
                <a:highlight>
                  <a:srgbClr val="FFFF00"/>
                </a:highlight>
              </a:rPr>
              <a:t>And if you have not figured it out yet, this is a lesson on Authority.</a:t>
            </a:r>
          </a:p>
          <a:p>
            <a:r>
              <a:rPr lang="en-US" sz="4400" dirty="0"/>
              <a:t>Doing something that is not authorized or written in the Bible is the same as adding to the word, and the addition to God’s word is a sin that deserves punishment.</a:t>
            </a:r>
          </a:p>
          <a:p>
            <a:r>
              <a:rPr lang="en-US" sz="4400" dirty="0"/>
              <a:t>Sometimes God has spoken and we just neglect to do it or we determine for ourselves that it is not necessary. </a:t>
            </a:r>
          </a:p>
        </p:txBody>
      </p:sp>
    </p:spTree>
    <p:extLst>
      <p:ext uri="{BB962C8B-B14F-4D97-AF65-F5344CB8AC3E}">
        <p14:creationId xmlns:p14="http://schemas.microsoft.com/office/powerpoint/2010/main" val="261817107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35B70-0BAB-450E-8031-80817C4BD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3" y="419725"/>
            <a:ext cx="11677337" cy="628087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People will do what they want to do, and when challenged, they respond with this reasoning. </a:t>
            </a:r>
          </a:p>
          <a:p>
            <a:r>
              <a:rPr lang="en-US" sz="3200" dirty="0"/>
              <a:t>They have not read Hebrews 7:14 and applied the logic within the passage. </a:t>
            </a:r>
            <a:r>
              <a:rPr lang="en-US" sz="3200" dirty="0">
                <a:solidFill>
                  <a:srgbClr val="FFFF00"/>
                </a:solidFill>
              </a:rPr>
              <a:t>“For it is evident that our Lord was descended from Judah, a tribe with reference to which Moses spoke nothing concerning priests”.</a:t>
            </a:r>
          </a:p>
          <a:p>
            <a:r>
              <a:rPr lang="en-US" sz="3200" dirty="0"/>
              <a:t>Under the Old Covenant, only Levites could hold the offices and duties of a priest.  All others were condemned.</a:t>
            </a:r>
          </a:p>
          <a:p>
            <a:r>
              <a:rPr lang="en-US" sz="3200" dirty="0"/>
              <a:t>If the Old Covenant was still in force, Jesus could not be a High Priest.</a:t>
            </a:r>
          </a:p>
          <a:p>
            <a:r>
              <a:rPr lang="en-US" sz="3200" dirty="0"/>
              <a:t>Deuteronomy 4:2 reads: </a:t>
            </a:r>
            <a:r>
              <a:rPr lang="en-US" sz="3200" dirty="0">
                <a:solidFill>
                  <a:srgbClr val="FFFF00"/>
                </a:solidFill>
              </a:rPr>
              <a:t>“You shall not add to the word which I command you, nor take from it, that you may keep the commandments of the Lord your God which I command you”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5083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6B9D2-EA26-4E34-9A14-31E33E8B2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1" y="209862"/>
            <a:ext cx="11872209" cy="6460761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People are always making fun of the members in the church of Christ for not using instruments of music in their worship.</a:t>
            </a:r>
          </a:p>
          <a:p>
            <a:r>
              <a:rPr lang="en-US" sz="4000" dirty="0"/>
              <a:t>Disclaimer: some churches of Christ do use instruments in their worship, but our contention is that it violates authority to do so.</a:t>
            </a:r>
          </a:p>
          <a:p>
            <a:r>
              <a:rPr lang="en-US" sz="4000" dirty="0"/>
              <a:t>Our position is that such would violate the specific command to sing.</a:t>
            </a:r>
          </a:p>
          <a:p>
            <a:r>
              <a:rPr lang="en-US" sz="4000" dirty="0"/>
              <a:t>The number one excuse and reason for using the instrument is that the bible does not say not to use the instrument.</a:t>
            </a:r>
          </a:p>
          <a:p>
            <a:r>
              <a:rPr lang="en-US" sz="4000" dirty="0"/>
              <a:t>This is really a lame excuse or reason.</a:t>
            </a:r>
          </a:p>
        </p:txBody>
      </p:sp>
    </p:spTree>
    <p:extLst>
      <p:ext uri="{BB962C8B-B14F-4D97-AF65-F5344CB8AC3E}">
        <p14:creationId xmlns:p14="http://schemas.microsoft.com/office/powerpoint/2010/main" val="386210173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1226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“You Didn’t Say Not To”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 Didn’t Say Not To”</dc:title>
  <dc:creator>cwser</dc:creator>
  <cp:lastModifiedBy>cwser</cp:lastModifiedBy>
  <cp:revision>7</cp:revision>
  <dcterms:created xsi:type="dcterms:W3CDTF">2023-01-14T20:41:31Z</dcterms:created>
  <dcterms:modified xsi:type="dcterms:W3CDTF">2023-01-14T21:30:15Z</dcterms:modified>
</cp:coreProperties>
</file>