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2658B1-9724-48B8-BB92-FF9AF545C2B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522FCF8-8D4F-4B11-B130-08E1F7073C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14599"/>
          </a:xfrm>
        </p:spPr>
        <p:txBody>
          <a:bodyPr/>
          <a:lstStyle/>
          <a:p>
            <a:r>
              <a:rPr lang="en-US" dirty="0" smtClean="0"/>
              <a:t>The Christian Duty Towards</a:t>
            </a:r>
            <a:br>
              <a:rPr lang="en-US" dirty="0" smtClean="0"/>
            </a:br>
            <a:r>
              <a:rPr lang="en-US" dirty="0" smtClean="0"/>
              <a:t>Those Who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64008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Galatians 6:1 </a:t>
            </a:r>
          </a:p>
          <a:p>
            <a:pPr algn="l"/>
            <a:r>
              <a:rPr lang="en-US" dirty="0" smtClean="0"/>
              <a:t>"</a:t>
            </a:r>
            <a:r>
              <a:rPr lang="en-US" dirty="0"/>
              <a:t>Brethren if a man be overtaken in a fault, ye which are </a:t>
            </a:r>
            <a:r>
              <a:rPr lang="en-US" dirty="0" smtClean="0"/>
              <a:t>spiritual</a:t>
            </a:r>
            <a:r>
              <a:rPr lang="en-US" dirty="0"/>
              <a:t>, restore such a one in the spirit of meekness; </a:t>
            </a:r>
            <a:r>
              <a:rPr lang="en-US" dirty="0" smtClean="0"/>
              <a:t>considering </a:t>
            </a:r>
            <a:r>
              <a:rPr lang="en-US" dirty="0"/>
              <a:t>thyself, less thou also be tempted</a:t>
            </a:r>
            <a:r>
              <a:rPr lang="en-US" dirty="0" smtClean="0"/>
              <a:t>"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are many negative consequences by failure to try to correct your brother or sister who is in error.</a:t>
            </a:r>
          </a:p>
          <a:p>
            <a:r>
              <a:rPr lang="en-US" dirty="0" smtClean="0"/>
              <a:t>Whether they listen to you or not is up to them, and they will have to live/die with the consequences.</a:t>
            </a:r>
          </a:p>
          <a:p>
            <a:r>
              <a:rPr lang="en-US" dirty="0" smtClean="0"/>
              <a:t>If you care for their soul, don't you see that you really MUST do the right thing?</a:t>
            </a:r>
          </a:p>
          <a:p>
            <a:r>
              <a:rPr lang="en-US" dirty="0" smtClean="0"/>
              <a:t>When you become aware of a sinful situation we must show our love of a brother or sister in Christ?</a:t>
            </a:r>
          </a:p>
          <a:p>
            <a:r>
              <a:rPr lang="en-US" dirty="0" smtClean="0"/>
              <a:t>Otherwise, we demonstrate that we really do not care at all about their soul (and our own soul).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8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 Christian has a </a:t>
            </a:r>
            <a:r>
              <a:rPr lang="en-US" dirty="0" smtClean="0"/>
              <a:t>responsibility </a:t>
            </a:r>
            <a:r>
              <a:rPr lang="en-US" dirty="0"/>
              <a:t>towards an </a:t>
            </a:r>
            <a:r>
              <a:rPr lang="en-US" dirty="0" smtClean="0"/>
              <a:t>unfaithful brother </a:t>
            </a:r>
            <a:r>
              <a:rPr lang="en-US" dirty="0"/>
              <a:t>or sister in Christ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you are aware of sinful conduct </a:t>
            </a:r>
            <a:r>
              <a:rPr lang="en-US" dirty="0" smtClean="0"/>
              <a:t>on their </a:t>
            </a:r>
            <a:r>
              <a:rPr lang="en-US" dirty="0"/>
              <a:t>part , you are absolutely obligated to take action.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NOT the </a:t>
            </a:r>
            <a:r>
              <a:rPr lang="en-US" dirty="0"/>
              <a:t>sole responsibility of the elders, deacons, or preacher. </a:t>
            </a:r>
            <a:endParaRPr lang="en-US" dirty="0" smtClean="0"/>
          </a:p>
          <a:p>
            <a:r>
              <a:rPr lang="en-US" dirty="0" smtClean="0"/>
              <a:t>It is NOT </a:t>
            </a:r>
            <a:r>
              <a:rPr lang="en-US" dirty="0"/>
              <a:t>the exclusive duty of a handful of the stronger members </a:t>
            </a:r>
            <a:r>
              <a:rPr lang="en-US" dirty="0" smtClean="0"/>
              <a:t>of the </a:t>
            </a:r>
            <a:r>
              <a:rPr lang="en-US" dirty="0"/>
              <a:t>congregation.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have a specific burden in this </a:t>
            </a:r>
            <a:r>
              <a:rPr lang="en-US" dirty="0" smtClean="0"/>
              <a:t>important matter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6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Here For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job is to help people get to heaven.</a:t>
            </a:r>
          </a:p>
          <a:p>
            <a:r>
              <a:rPr lang="en-US" sz="3600" dirty="0" smtClean="0"/>
              <a:t>If a brother or sister is involved in sin, they cannot go to heaven.</a:t>
            </a:r>
          </a:p>
          <a:p>
            <a:r>
              <a:rPr lang="en-US" sz="3600" dirty="0" smtClean="0"/>
              <a:t>If we do nothing to help them get to heaven, what makes us think we can go to heaven?</a:t>
            </a:r>
          </a:p>
          <a:p>
            <a:r>
              <a:rPr lang="en-US" sz="3600" dirty="0" smtClean="0"/>
              <a:t>What happens when we fail to try to correct the erring brother or sister?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652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Guilty 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You are directly choosing to </a:t>
            </a:r>
            <a:r>
              <a:rPr lang="en-US" b="1" u="sng" dirty="0" smtClean="0"/>
              <a:t>not do </a:t>
            </a:r>
            <a:r>
              <a:rPr lang="en-US" dirty="0" smtClean="0"/>
              <a:t>what God commands that you must do. </a:t>
            </a:r>
          </a:p>
          <a:p>
            <a:r>
              <a:rPr lang="en-US" dirty="0" smtClean="0"/>
              <a:t>Matthew 18:15-17</a:t>
            </a:r>
          </a:p>
          <a:p>
            <a:r>
              <a:rPr lang="en-US" dirty="0" smtClean="0"/>
              <a:t>Luke 17:3-4</a:t>
            </a:r>
          </a:p>
          <a:p>
            <a:r>
              <a:rPr lang="en-US" dirty="0" smtClean="0"/>
              <a:t>Jude 22-23</a:t>
            </a:r>
          </a:p>
          <a:p>
            <a:r>
              <a:rPr lang="en-US" dirty="0"/>
              <a:t>The person in error may not even know if they are in error, so they must be told what they are doing is wrong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Demonstrate No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are demonstrating a lack of love for the one who is in sin. </a:t>
            </a:r>
          </a:p>
          <a:p>
            <a:r>
              <a:rPr lang="en-US" sz="3600" dirty="0" smtClean="0"/>
              <a:t>Do you not care that he/she is on a course that will lead to their soul's eternal damnation in hell?</a:t>
            </a:r>
          </a:p>
          <a:p>
            <a:r>
              <a:rPr lang="en-US" sz="3600" dirty="0" smtClean="0"/>
              <a:t>How many times do we read that we are to love our brethren?</a:t>
            </a:r>
          </a:p>
          <a:p>
            <a:r>
              <a:rPr lang="en-US" sz="3600" dirty="0" smtClean="0"/>
              <a:t>If you do not love your brother or sister, how can you say you love any lost soul?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589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Allow It To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You are allowing a situation to continue which will bring shame and reproach upon the Lord's church. </a:t>
            </a:r>
          </a:p>
          <a:p>
            <a:r>
              <a:rPr lang="en-US" dirty="0" smtClean="0"/>
              <a:t>We ALL have the responsibility to keep the purity of the Church.</a:t>
            </a:r>
          </a:p>
          <a:p>
            <a:r>
              <a:rPr lang="en-US" dirty="0" smtClean="0"/>
              <a:t>We all ARE the church.</a:t>
            </a:r>
          </a:p>
          <a:p>
            <a:r>
              <a:rPr lang="en-US" dirty="0" smtClean="0"/>
              <a:t>You thus become responsible, at least in part, for the loss of respect and reputation that the church will suffer in the community. </a:t>
            </a:r>
          </a:p>
        </p:txBody>
      </p:sp>
    </p:spTree>
    <p:extLst>
      <p:ext uri="{BB962C8B-B14F-4D97-AF65-F5344CB8AC3E}">
        <p14:creationId xmlns:p14="http://schemas.microsoft.com/office/powerpoint/2010/main" val="17977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Do Not Care For Souls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are showing that you don't have a serious concern for the lost souls in the community.</a:t>
            </a:r>
          </a:p>
          <a:p>
            <a:r>
              <a:rPr lang="en-US" dirty="0" smtClean="0"/>
              <a:t>Why would you listen to anyone who does not care about you?  About your soul?</a:t>
            </a:r>
          </a:p>
          <a:p>
            <a:r>
              <a:rPr lang="en-US" dirty="0" smtClean="0"/>
              <a:t>Your failure to act will likely cause them to focus on the hypocritical conduct of the sinning brother and thus turn away from the truth and their own salvation. </a:t>
            </a:r>
          </a:p>
          <a:p>
            <a:r>
              <a:rPr lang="en-US" dirty="0" smtClean="0"/>
              <a:t>People look for churches so that their soul can go to heaven.  </a:t>
            </a:r>
          </a:p>
          <a:p>
            <a:r>
              <a:rPr lang="en-US" dirty="0" smtClean="0"/>
              <a:t>If this church allows what is clearly condemned in the Bible, what does it say about this church?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67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Bring Down Other Christians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are contributing to the discouragement of other Christians who will ultimately become aware of these sins. </a:t>
            </a:r>
          </a:p>
          <a:p>
            <a:r>
              <a:rPr lang="en-US" dirty="0" smtClean="0"/>
              <a:t>Your inaction will simply add to the grief caused by the initial sins of the brother or sister you should have corrected.</a:t>
            </a:r>
          </a:p>
          <a:p>
            <a:r>
              <a:rPr lang="en-US" dirty="0" smtClean="0"/>
              <a:t>“I was in sin, yet you did not correct me”</a:t>
            </a:r>
          </a:p>
          <a:p>
            <a:r>
              <a:rPr lang="en-US" dirty="0" smtClean="0"/>
              <a:t>How would we respond if someone said that to me?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8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Toleration =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That is what happens in the process of compromise.</a:t>
            </a:r>
          </a:p>
          <a:p>
            <a:r>
              <a:rPr lang="en-US" dirty="0" smtClean="0"/>
              <a:t>Though you may not approve, you say nothing against it.</a:t>
            </a:r>
          </a:p>
          <a:p>
            <a:r>
              <a:rPr lang="en-US" dirty="0" smtClean="0"/>
              <a:t>Everybody else assumes you approve because you say nothing against it.</a:t>
            </a:r>
          </a:p>
          <a:p>
            <a:r>
              <a:rPr lang="en-US" dirty="0" smtClean="0"/>
              <a:t>“Oh, I just don’t want to get involved”</a:t>
            </a:r>
          </a:p>
          <a:p>
            <a:r>
              <a:rPr lang="en-US" dirty="0" smtClean="0"/>
              <a:t>Is this the attitude of a true Christian?</a:t>
            </a:r>
          </a:p>
          <a:p>
            <a:r>
              <a:rPr lang="en-US" dirty="0" smtClean="0"/>
              <a:t>Even a child knows that if mommy does not say no, it must be okay.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4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733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The Christian Duty Towards Those Who Sin</vt:lpstr>
      <vt:lpstr>Our Responsibility</vt:lpstr>
      <vt:lpstr>We Are Here For Each Other</vt:lpstr>
      <vt:lpstr>You Are Guilty Of Sin</vt:lpstr>
      <vt:lpstr>You Demonstrate No Love</vt:lpstr>
      <vt:lpstr>You Allow It To Continue</vt:lpstr>
      <vt:lpstr>You Do Not Care For Souls</vt:lpstr>
      <vt:lpstr>You Bring Down Other Christians</vt:lpstr>
      <vt:lpstr>Toleration = Approval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Duty Towards Those Who Sin</dc:title>
  <dc:creator>Aarons</dc:creator>
  <cp:lastModifiedBy>Aarons</cp:lastModifiedBy>
  <cp:revision>5</cp:revision>
  <dcterms:created xsi:type="dcterms:W3CDTF">2013-04-25T15:22:18Z</dcterms:created>
  <dcterms:modified xsi:type="dcterms:W3CDTF">2013-04-25T16:11:24Z</dcterms:modified>
</cp:coreProperties>
</file>