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71" r:id="rId9"/>
    <p:sldId id="263" r:id="rId10"/>
    <p:sldId id="264" r:id="rId11"/>
    <p:sldId id="272" r:id="rId12"/>
    <p:sldId id="265" r:id="rId13"/>
    <p:sldId id="266" r:id="rId14"/>
    <p:sldId id="267" r:id="rId15"/>
    <p:sldId id="268" r:id="rId16"/>
    <p:sldId id="270" r:id="rId17"/>
    <p:sldId id="26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06" autoAdjust="0"/>
    <p:restoredTop sz="86441" autoAdjust="0"/>
  </p:normalViewPr>
  <p:slideViewPr>
    <p:cSldViewPr>
      <p:cViewPr varScale="1">
        <p:scale>
          <a:sx n="88" d="100"/>
          <a:sy n="88" d="100"/>
        </p:scale>
        <p:origin x="-666" y="-96"/>
      </p:cViewPr>
      <p:guideLst>
        <p:guide orient="horz" pos="2160"/>
        <p:guide pos="2880"/>
      </p:guideLst>
    </p:cSldViewPr>
  </p:slideViewPr>
  <p:outlineViewPr>
    <p:cViewPr>
      <p:scale>
        <a:sx n="33" d="100"/>
        <a:sy n="33" d="100"/>
      </p:scale>
      <p:origin x="0" y="966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6B8BCC-7E20-401B-9A17-63296CDFE9B8}" type="datetimeFigureOut">
              <a:rPr lang="en-US" smtClean="0"/>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B96C34-E407-4FA4-8188-766FBD63EDC5}" type="slidenum">
              <a:rPr lang="en-US" smtClean="0"/>
              <a:t>‹#›</a:t>
            </a:fld>
            <a:endParaRPr lang="en-US"/>
          </a:p>
        </p:txBody>
      </p:sp>
    </p:spTree>
    <p:extLst>
      <p:ext uri="{BB962C8B-B14F-4D97-AF65-F5344CB8AC3E}">
        <p14:creationId xmlns:p14="http://schemas.microsoft.com/office/powerpoint/2010/main" val="352097579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6B8BCC-7E20-401B-9A17-63296CDFE9B8}" type="datetimeFigureOut">
              <a:rPr lang="en-US" smtClean="0"/>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B96C34-E407-4FA4-8188-766FBD63EDC5}" type="slidenum">
              <a:rPr lang="en-US" smtClean="0"/>
              <a:t>‹#›</a:t>
            </a:fld>
            <a:endParaRPr lang="en-US"/>
          </a:p>
        </p:txBody>
      </p:sp>
    </p:spTree>
    <p:extLst>
      <p:ext uri="{BB962C8B-B14F-4D97-AF65-F5344CB8AC3E}">
        <p14:creationId xmlns:p14="http://schemas.microsoft.com/office/powerpoint/2010/main" val="48480426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6B8BCC-7E20-401B-9A17-63296CDFE9B8}" type="datetimeFigureOut">
              <a:rPr lang="en-US" smtClean="0"/>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B96C34-E407-4FA4-8188-766FBD63EDC5}" type="slidenum">
              <a:rPr lang="en-US" smtClean="0"/>
              <a:t>‹#›</a:t>
            </a:fld>
            <a:endParaRPr lang="en-US"/>
          </a:p>
        </p:txBody>
      </p:sp>
    </p:spTree>
    <p:extLst>
      <p:ext uri="{BB962C8B-B14F-4D97-AF65-F5344CB8AC3E}">
        <p14:creationId xmlns:p14="http://schemas.microsoft.com/office/powerpoint/2010/main" val="308564821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6B8BCC-7E20-401B-9A17-63296CDFE9B8}" type="datetimeFigureOut">
              <a:rPr lang="en-US" smtClean="0"/>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B96C34-E407-4FA4-8188-766FBD63EDC5}" type="slidenum">
              <a:rPr lang="en-US" smtClean="0"/>
              <a:t>‹#›</a:t>
            </a:fld>
            <a:endParaRPr lang="en-US"/>
          </a:p>
        </p:txBody>
      </p:sp>
    </p:spTree>
    <p:extLst>
      <p:ext uri="{BB962C8B-B14F-4D97-AF65-F5344CB8AC3E}">
        <p14:creationId xmlns:p14="http://schemas.microsoft.com/office/powerpoint/2010/main" val="281238379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6B8BCC-7E20-401B-9A17-63296CDFE9B8}" type="datetimeFigureOut">
              <a:rPr lang="en-US" smtClean="0"/>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B96C34-E407-4FA4-8188-766FBD63EDC5}" type="slidenum">
              <a:rPr lang="en-US" smtClean="0"/>
              <a:t>‹#›</a:t>
            </a:fld>
            <a:endParaRPr lang="en-US"/>
          </a:p>
        </p:txBody>
      </p:sp>
    </p:spTree>
    <p:extLst>
      <p:ext uri="{BB962C8B-B14F-4D97-AF65-F5344CB8AC3E}">
        <p14:creationId xmlns:p14="http://schemas.microsoft.com/office/powerpoint/2010/main" val="351675118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6B8BCC-7E20-401B-9A17-63296CDFE9B8}" type="datetimeFigureOut">
              <a:rPr lang="en-US" smtClean="0"/>
              <a:t>12/6/2015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B96C34-E407-4FA4-8188-766FBD63EDC5}" type="slidenum">
              <a:rPr lang="en-US" smtClean="0"/>
              <a:t>‹#›</a:t>
            </a:fld>
            <a:endParaRPr lang="en-US"/>
          </a:p>
        </p:txBody>
      </p:sp>
    </p:spTree>
    <p:extLst>
      <p:ext uri="{BB962C8B-B14F-4D97-AF65-F5344CB8AC3E}">
        <p14:creationId xmlns:p14="http://schemas.microsoft.com/office/powerpoint/2010/main" val="80853483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6B8BCC-7E20-401B-9A17-63296CDFE9B8}" type="datetimeFigureOut">
              <a:rPr lang="en-US" smtClean="0"/>
              <a:t>12/6/2015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B96C34-E407-4FA4-8188-766FBD63EDC5}" type="slidenum">
              <a:rPr lang="en-US" smtClean="0"/>
              <a:t>‹#›</a:t>
            </a:fld>
            <a:endParaRPr lang="en-US"/>
          </a:p>
        </p:txBody>
      </p:sp>
    </p:spTree>
    <p:extLst>
      <p:ext uri="{BB962C8B-B14F-4D97-AF65-F5344CB8AC3E}">
        <p14:creationId xmlns:p14="http://schemas.microsoft.com/office/powerpoint/2010/main" val="318450638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6B8BCC-7E20-401B-9A17-63296CDFE9B8}" type="datetimeFigureOut">
              <a:rPr lang="en-US" smtClean="0"/>
              <a:t>12/6/2015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B96C34-E407-4FA4-8188-766FBD63EDC5}" type="slidenum">
              <a:rPr lang="en-US" smtClean="0"/>
              <a:t>‹#›</a:t>
            </a:fld>
            <a:endParaRPr lang="en-US"/>
          </a:p>
        </p:txBody>
      </p:sp>
    </p:spTree>
    <p:extLst>
      <p:ext uri="{BB962C8B-B14F-4D97-AF65-F5344CB8AC3E}">
        <p14:creationId xmlns:p14="http://schemas.microsoft.com/office/powerpoint/2010/main" val="167612327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6B8BCC-7E20-401B-9A17-63296CDFE9B8}" type="datetimeFigureOut">
              <a:rPr lang="en-US" smtClean="0"/>
              <a:t>12/6/2015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B96C34-E407-4FA4-8188-766FBD63EDC5}" type="slidenum">
              <a:rPr lang="en-US" smtClean="0"/>
              <a:t>‹#›</a:t>
            </a:fld>
            <a:endParaRPr lang="en-US"/>
          </a:p>
        </p:txBody>
      </p:sp>
    </p:spTree>
    <p:extLst>
      <p:ext uri="{BB962C8B-B14F-4D97-AF65-F5344CB8AC3E}">
        <p14:creationId xmlns:p14="http://schemas.microsoft.com/office/powerpoint/2010/main" val="283806662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6B8BCC-7E20-401B-9A17-63296CDFE9B8}" type="datetimeFigureOut">
              <a:rPr lang="en-US" smtClean="0"/>
              <a:t>12/6/2015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B96C34-E407-4FA4-8188-766FBD63EDC5}" type="slidenum">
              <a:rPr lang="en-US" smtClean="0"/>
              <a:t>‹#›</a:t>
            </a:fld>
            <a:endParaRPr lang="en-US"/>
          </a:p>
        </p:txBody>
      </p:sp>
    </p:spTree>
    <p:extLst>
      <p:ext uri="{BB962C8B-B14F-4D97-AF65-F5344CB8AC3E}">
        <p14:creationId xmlns:p14="http://schemas.microsoft.com/office/powerpoint/2010/main" val="218203482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6B8BCC-7E20-401B-9A17-63296CDFE9B8}" type="datetimeFigureOut">
              <a:rPr lang="en-US" smtClean="0"/>
              <a:t>12/6/2015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B96C34-E407-4FA4-8188-766FBD63EDC5}" type="slidenum">
              <a:rPr lang="en-US" smtClean="0"/>
              <a:t>‹#›</a:t>
            </a:fld>
            <a:endParaRPr lang="en-US"/>
          </a:p>
        </p:txBody>
      </p:sp>
    </p:spTree>
    <p:extLst>
      <p:ext uri="{BB962C8B-B14F-4D97-AF65-F5344CB8AC3E}">
        <p14:creationId xmlns:p14="http://schemas.microsoft.com/office/powerpoint/2010/main" val="374308826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BCBCB"/>
            </a:gs>
            <a:gs pos="13000">
              <a:srgbClr val="5F5F5F">
                <a:alpha val="60000"/>
              </a:srgbClr>
            </a:gs>
            <a:gs pos="21001">
              <a:srgbClr val="5F5F5F">
                <a:alpha val="64000"/>
              </a:srgbClr>
            </a:gs>
            <a:gs pos="63000">
              <a:srgbClr val="FFFFFF"/>
            </a:gs>
            <a:gs pos="67000">
              <a:srgbClr val="B2B2B2"/>
            </a:gs>
            <a:gs pos="91000">
              <a:srgbClr val="292929">
                <a:alpha val="81000"/>
              </a:srgbClr>
            </a:gs>
            <a:gs pos="82001">
              <a:srgbClr val="777777">
                <a:alpha val="37000"/>
              </a:srgbClr>
            </a:gs>
            <a:gs pos="100000">
              <a:srgbClr val="EAEAEA"/>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6B8BCC-7E20-401B-9A17-63296CDFE9B8}" type="datetimeFigureOut">
              <a:rPr lang="en-US" smtClean="0"/>
              <a:t>12/6/2015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B96C34-E407-4FA4-8188-766FBD63EDC5}" type="slidenum">
              <a:rPr lang="en-US" smtClean="0"/>
              <a:t>‹#›</a:t>
            </a:fld>
            <a:endParaRPr lang="en-US"/>
          </a:p>
        </p:txBody>
      </p:sp>
    </p:spTree>
    <p:extLst>
      <p:ext uri="{BB962C8B-B14F-4D97-AF65-F5344CB8AC3E}">
        <p14:creationId xmlns:p14="http://schemas.microsoft.com/office/powerpoint/2010/main" val="2441404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3067050"/>
          </a:xfrm>
        </p:spPr>
        <p:txBody>
          <a:bodyPr>
            <a:normAutofit fontScale="90000"/>
          </a:bodyPr>
          <a:lstStyle/>
          <a:p>
            <a:r>
              <a:rPr lang="en-US" sz="8000" b="1" dirty="0" smtClean="0"/>
              <a:t>SOME THINGS </a:t>
            </a:r>
            <a:r>
              <a:rPr lang="en-US" sz="8000" b="1" dirty="0"/>
              <a:t>WE CANNOT ESCAPE</a:t>
            </a:r>
            <a:r>
              <a:rPr lang="en-US" sz="8000" b="1" dirty="0" smtClean="0"/>
              <a:t>!</a:t>
            </a:r>
            <a:endParaRPr lang="en-US" sz="8000" dirty="0"/>
          </a:p>
        </p:txBody>
      </p:sp>
      <p:sp>
        <p:nvSpPr>
          <p:cNvPr id="3" name="Subtitle 2"/>
          <p:cNvSpPr>
            <a:spLocks noGrp="1"/>
          </p:cNvSpPr>
          <p:nvPr>
            <p:ph type="subTitle" idx="1"/>
          </p:nvPr>
        </p:nvSpPr>
        <p:spPr>
          <a:xfrm>
            <a:off x="533400" y="3886200"/>
            <a:ext cx="8382000" cy="2362200"/>
          </a:xfrm>
        </p:spPr>
        <p:txBody>
          <a:bodyPr>
            <a:normAutofit/>
          </a:bodyPr>
          <a:lstStyle/>
          <a:p>
            <a:r>
              <a:rPr lang="en-US" sz="4400" dirty="0" smtClean="0">
                <a:solidFill>
                  <a:schemeClr val="tx1"/>
                </a:solidFill>
              </a:rPr>
              <a:t>No matter how much we try or wish we cannot escape these things.</a:t>
            </a:r>
            <a:endParaRPr lang="en-US" sz="4400" dirty="0">
              <a:solidFill>
                <a:schemeClr val="tx1"/>
              </a:solidFill>
            </a:endParaRPr>
          </a:p>
        </p:txBody>
      </p:sp>
    </p:spTree>
    <p:extLst>
      <p:ext uri="{BB962C8B-B14F-4D97-AF65-F5344CB8AC3E}">
        <p14:creationId xmlns:p14="http://schemas.microsoft.com/office/powerpoint/2010/main" val="114896450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PERSONAL RESPONSIBILITY...</a:t>
            </a:r>
            <a:endParaRPr lang="en-US" dirty="0"/>
          </a:p>
        </p:txBody>
      </p:sp>
      <p:sp>
        <p:nvSpPr>
          <p:cNvPr id="3" name="Content Placeholder 2"/>
          <p:cNvSpPr>
            <a:spLocks noGrp="1"/>
          </p:cNvSpPr>
          <p:nvPr>
            <p:ph idx="1"/>
          </p:nvPr>
        </p:nvSpPr>
        <p:spPr>
          <a:xfrm>
            <a:off x="0" y="1371600"/>
            <a:ext cx="9067800" cy="5410200"/>
          </a:xfrm>
        </p:spPr>
        <p:txBody>
          <a:bodyPr>
            <a:normAutofit/>
          </a:bodyPr>
          <a:lstStyle/>
          <a:p>
            <a:r>
              <a:rPr lang="en-US" dirty="0"/>
              <a:t>Bible study (home and at church)…</a:t>
            </a:r>
          </a:p>
          <a:p>
            <a:r>
              <a:rPr lang="en-US" dirty="0" smtClean="0"/>
              <a:t>Worship </a:t>
            </a:r>
            <a:r>
              <a:rPr lang="en-US" dirty="0"/>
              <a:t>(not a playtime)…</a:t>
            </a:r>
          </a:p>
          <a:p>
            <a:r>
              <a:rPr lang="en-US" dirty="0" smtClean="0"/>
              <a:t>Give </a:t>
            </a:r>
            <a:r>
              <a:rPr lang="en-US" dirty="0"/>
              <a:t>them an example to imitate in your own life...</a:t>
            </a:r>
          </a:p>
          <a:p>
            <a:r>
              <a:rPr lang="en-US" dirty="0" smtClean="0"/>
              <a:t>All </a:t>
            </a:r>
            <a:r>
              <a:rPr lang="en-US" dirty="0"/>
              <a:t>saints are responsible for their soul’s salvation</a:t>
            </a:r>
            <a:r>
              <a:rPr lang="en-US" dirty="0" smtClean="0"/>
              <a:t>...</a:t>
            </a:r>
          </a:p>
          <a:p>
            <a:r>
              <a:rPr lang="en-US" dirty="0" smtClean="0"/>
              <a:t>Philippians 2:12 “So then, my beloved, just as you have always obeyed, not as in my presence only, but now much more in my absence, work out your salvation with fear and trembling; </a:t>
            </a:r>
            <a:endParaRPr lang="en-US" dirty="0"/>
          </a:p>
          <a:p>
            <a:endParaRPr lang="en-US" dirty="0"/>
          </a:p>
        </p:txBody>
      </p:sp>
    </p:spTree>
    <p:extLst>
      <p:ext uri="{BB962C8B-B14F-4D97-AF65-F5344CB8AC3E}">
        <p14:creationId xmlns:p14="http://schemas.microsoft.com/office/powerpoint/2010/main" val="135071810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PERSONAL RESPONSIBILITY...</a:t>
            </a:r>
            <a:endParaRPr lang="en-US" dirty="0"/>
          </a:p>
        </p:txBody>
      </p:sp>
      <p:sp>
        <p:nvSpPr>
          <p:cNvPr id="3" name="Content Placeholder 2"/>
          <p:cNvSpPr>
            <a:spLocks noGrp="1"/>
          </p:cNvSpPr>
          <p:nvPr>
            <p:ph idx="1"/>
          </p:nvPr>
        </p:nvSpPr>
        <p:spPr>
          <a:xfrm>
            <a:off x="0" y="1447800"/>
            <a:ext cx="9144000" cy="5181600"/>
          </a:xfrm>
        </p:spPr>
        <p:txBody>
          <a:bodyPr/>
          <a:lstStyle/>
          <a:p>
            <a:r>
              <a:rPr lang="en-US" sz="3600" b="1" dirty="0"/>
              <a:t>Romans 1:14 </a:t>
            </a:r>
            <a:r>
              <a:rPr lang="en-US" sz="3600" dirty="0"/>
              <a:t>...I am a debtor both to Greeks and to barbarians, both to wise and to unwise. 15 So, as much as is in me, I am ready to preach the gospel to you who are in Rome also. 16 For I am not ashamed of the gospel of Christ, for it is the power of God to salvation for everyone who believes, for the Jew first and also for the Greek.</a:t>
            </a:r>
          </a:p>
          <a:p>
            <a:endParaRPr lang="en-US" dirty="0"/>
          </a:p>
        </p:txBody>
      </p:sp>
    </p:spTree>
    <p:extLst>
      <p:ext uri="{BB962C8B-B14F-4D97-AF65-F5344CB8AC3E}">
        <p14:creationId xmlns:p14="http://schemas.microsoft.com/office/powerpoint/2010/main" val="35265201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NO ONE CAN ESCAPE GOD... </a:t>
            </a:r>
            <a:endParaRPr lang="en-US" dirty="0"/>
          </a:p>
        </p:txBody>
      </p:sp>
      <p:sp>
        <p:nvSpPr>
          <p:cNvPr id="3" name="Content Placeholder 2"/>
          <p:cNvSpPr>
            <a:spLocks noGrp="1"/>
          </p:cNvSpPr>
          <p:nvPr>
            <p:ph idx="1"/>
          </p:nvPr>
        </p:nvSpPr>
        <p:spPr>
          <a:xfrm>
            <a:off x="0" y="1295400"/>
            <a:ext cx="9144000" cy="5486400"/>
          </a:xfrm>
        </p:spPr>
        <p:txBody>
          <a:bodyPr>
            <a:normAutofit lnSpcReduction="10000"/>
          </a:bodyPr>
          <a:lstStyle/>
          <a:p>
            <a:r>
              <a:rPr lang="en-US" b="1" dirty="0" smtClean="0"/>
              <a:t>Psalms </a:t>
            </a:r>
            <a:r>
              <a:rPr lang="en-US" b="1" dirty="0"/>
              <a:t>139:7-12 ...Where can I go from Your Spirit? Or where can I flee from Your presence? 8 If I ascend into heaven, You are there; If I make my bed in hell, behold, You are there. 9 If I take the wings of the morning, And dwell in the uttermost parts of the sea, 10 Even there Your hand shall lead me, And Your right hand shall hold me. 11 If I say, "Surely the darkness shall fall on me," Even the night shall be light about me; 12 Indeed, the darkness shall not hide from You, But the night shines as the day; The darkness and the light are both alike to You.</a:t>
            </a:r>
            <a:endParaRPr lang="en-US" dirty="0"/>
          </a:p>
          <a:p>
            <a:endParaRPr lang="en-US" dirty="0"/>
          </a:p>
        </p:txBody>
      </p:sp>
    </p:spTree>
    <p:extLst>
      <p:ext uri="{BB962C8B-B14F-4D97-AF65-F5344CB8AC3E}">
        <p14:creationId xmlns:p14="http://schemas.microsoft.com/office/powerpoint/2010/main" val="291614079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NO ONE CAN ESCAPE GOD... </a:t>
            </a:r>
            <a:endParaRPr lang="en-US" dirty="0"/>
          </a:p>
        </p:txBody>
      </p:sp>
      <p:sp>
        <p:nvSpPr>
          <p:cNvPr id="3" name="Content Placeholder 2"/>
          <p:cNvSpPr>
            <a:spLocks noGrp="1"/>
          </p:cNvSpPr>
          <p:nvPr>
            <p:ph idx="1"/>
          </p:nvPr>
        </p:nvSpPr>
        <p:spPr>
          <a:xfrm>
            <a:off x="0" y="1295400"/>
            <a:ext cx="9144000" cy="5486400"/>
          </a:xfrm>
        </p:spPr>
        <p:txBody>
          <a:bodyPr>
            <a:normAutofit fontScale="92500" lnSpcReduction="10000"/>
          </a:bodyPr>
          <a:lstStyle/>
          <a:p>
            <a:r>
              <a:rPr lang="en-US" b="1" dirty="0"/>
              <a:t>He is </a:t>
            </a:r>
            <a:r>
              <a:rPr lang="en-US" b="1" i="1" u="sng" dirty="0"/>
              <a:t>omniscient</a:t>
            </a:r>
            <a:r>
              <a:rPr lang="en-US" b="1" dirty="0"/>
              <a:t> </a:t>
            </a:r>
            <a:r>
              <a:rPr lang="en-US" dirty="0"/>
              <a:t>to know our weaknesses and that we need His gospel... </a:t>
            </a:r>
          </a:p>
          <a:p>
            <a:r>
              <a:rPr lang="en-US" b="1" dirty="0" smtClean="0"/>
              <a:t>Romans </a:t>
            </a:r>
            <a:r>
              <a:rPr lang="en-US" b="1" dirty="0"/>
              <a:t>3:23 </a:t>
            </a:r>
            <a:r>
              <a:rPr lang="en-US" dirty="0"/>
              <a:t>...for all have sinned and fall short of the glory of God,</a:t>
            </a:r>
          </a:p>
          <a:p>
            <a:r>
              <a:rPr lang="en-US" b="1" dirty="0" smtClean="0"/>
              <a:t>Ephesians </a:t>
            </a:r>
            <a:r>
              <a:rPr lang="en-US" b="1" dirty="0"/>
              <a:t>1:3 </a:t>
            </a:r>
            <a:r>
              <a:rPr lang="en-US" dirty="0"/>
              <a:t>...Blessed be the God and Father of our Lord Jesus Christ, who has blessed us with every spiritual blessing in the heavenly places in Christ, 4 just as He chose us in Him before the foundation of the world, that we should be holy and without blame before Him in love, 5 having predestined us to adoption as sons by Jesus Christ to Himself, according to the good pleasure of His will,</a:t>
            </a:r>
          </a:p>
        </p:txBody>
      </p:sp>
    </p:spTree>
    <p:extLst>
      <p:ext uri="{BB962C8B-B14F-4D97-AF65-F5344CB8AC3E}">
        <p14:creationId xmlns:p14="http://schemas.microsoft.com/office/powerpoint/2010/main" val="247302448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NO ONE CAN ESCAPE GOD... </a:t>
            </a:r>
            <a:endParaRPr lang="en-US" dirty="0"/>
          </a:p>
        </p:txBody>
      </p:sp>
      <p:sp>
        <p:nvSpPr>
          <p:cNvPr id="3" name="Content Placeholder 2"/>
          <p:cNvSpPr>
            <a:spLocks noGrp="1"/>
          </p:cNvSpPr>
          <p:nvPr>
            <p:ph idx="1"/>
          </p:nvPr>
        </p:nvSpPr>
        <p:spPr>
          <a:xfrm>
            <a:off x="0" y="1295400"/>
            <a:ext cx="9144000" cy="5486400"/>
          </a:xfrm>
        </p:spPr>
        <p:txBody>
          <a:bodyPr>
            <a:normAutofit/>
          </a:bodyPr>
          <a:lstStyle/>
          <a:p>
            <a:r>
              <a:rPr lang="en-US" b="1" dirty="0"/>
              <a:t>He is </a:t>
            </a:r>
            <a:r>
              <a:rPr lang="en-US" b="1" i="1" u="sng" dirty="0"/>
              <a:t>omnipresent</a:t>
            </a:r>
            <a:r>
              <a:rPr lang="en-US" b="1" dirty="0"/>
              <a:t> </a:t>
            </a:r>
            <a:r>
              <a:rPr lang="en-US" dirty="0"/>
              <a:t>to know when we do sin... </a:t>
            </a:r>
          </a:p>
          <a:p>
            <a:r>
              <a:rPr lang="en-US" b="1" dirty="0" smtClean="0"/>
              <a:t>Proverbs </a:t>
            </a:r>
            <a:r>
              <a:rPr lang="en-US" b="1" dirty="0"/>
              <a:t>15:3 </a:t>
            </a:r>
            <a:r>
              <a:rPr lang="en-US" dirty="0"/>
              <a:t>...The eyes of the LORD are in every place, Keeping watch on the evil and the good.</a:t>
            </a:r>
          </a:p>
          <a:p>
            <a:r>
              <a:rPr lang="en-US" b="1" dirty="0" smtClean="0"/>
              <a:t>Jeremiah </a:t>
            </a:r>
            <a:r>
              <a:rPr lang="en-US" b="1" dirty="0"/>
              <a:t>23:24 </a:t>
            </a:r>
            <a:r>
              <a:rPr lang="en-US" dirty="0"/>
              <a:t>...Can anyone hide himself in secret places, So I shall not see him?" says the LORD; "Do I not fill heaven and earth?" says the LORD.</a:t>
            </a:r>
          </a:p>
          <a:p>
            <a:endParaRPr lang="en-US" dirty="0"/>
          </a:p>
        </p:txBody>
      </p:sp>
    </p:spTree>
    <p:extLst>
      <p:ext uri="{BB962C8B-B14F-4D97-AF65-F5344CB8AC3E}">
        <p14:creationId xmlns:p14="http://schemas.microsoft.com/office/powerpoint/2010/main" val="68100628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NO ONE CAN ESCAPE GOD... </a:t>
            </a:r>
            <a:endParaRPr lang="en-US" dirty="0"/>
          </a:p>
        </p:txBody>
      </p:sp>
      <p:sp>
        <p:nvSpPr>
          <p:cNvPr id="3" name="Content Placeholder 2"/>
          <p:cNvSpPr>
            <a:spLocks noGrp="1"/>
          </p:cNvSpPr>
          <p:nvPr>
            <p:ph idx="1"/>
          </p:nvPr>
        </p:nvSpPr>
        <p:spPr>
          <a:xfrm>
            <a:off x="0" y="1600200"/>
            <a:ext cx="9144000" cy="5029200"/>
          </a:xfrm>
        </p:spPr>
        <p:txBody>
          <a:bodyPr/>
          <a:lstStyle/>
          <a:p>
            <a:r>
              <a:rPr lang="en-US" b="1" dirty="0"/>
              <a:t>He is </a:t>
            </a:r>
            <a:r>
              <a:rPr lang="en-US" b="1" i="1" u="sng" dirty="0"/>
              <a:t>omnipotent</a:t>
            </a:r>
            <a:r>
              <a:rPr lang="en-US" b="1" dirty="0"/>
              <a:t> </a:t>
            </a:r>
            <a:r>
              <a:rPr lang="en-US" dirty="0"/>
              <a:t>to be able to save all, unlike all humanity who cannot save one soul without Him... </a:t>
            </a:r>
          </a:p>
          <a:p>
            <a:r>
              <a:rPr lang="en-US" b="1" dirty="0" smtClean="0"/>
              <a:t>1 </a:t>
            </a:r>
            <a:r>
              <a:rPr lang="en-US" b="1" dirty="0"/>
              <a:t>Timothy 4:10 ...</a:t>
            </a:r>
            <a:r>
              <a:rPr lang="en-US" dirty="0"/>
              <a:t>For to this end we both labor and suffer reproach, because we trust in the living God, who is the Savior of all men, especially of those who believe.</a:t>
            </a:r>
            <a:r>
              <a:rPr lang="en-US" b="1" dirty="0"/>
              <a:t>	</a:t>
            </a:r>
            <a:endParaRPr lang="en-US" dirty="0"/>
          </a:p>
          <a:p>
            <a:endParaRPr lang="en-US" dirty="0"/>
          </a:p>
        </p:txBody>
      </p:sp>
    </p:spTree>
    <p:extLst>
      <p:ext uri="{BB962C8B-B14F-4D97-AF65-F5344CB8AC3E}">
        <p14:creationId xmlns:p14="http://schemas.microsoft.com/office/powerpoint/2010/main" val="7606891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NO ONE WILL ESCAPE DEATH</a:t>
            </a:r>
            <a:endParaRPr lang="en-US" b="1" u="sng" dirty="0"/>
          </a:p>
        </p:txBody>
      </p:sp>
      <p:sp>
        <p:nvSpPr>
          <p:cNvPr id="3" name="Content Placeholder 2"/>
          <p:cNvSpPr>
            <a:spLocks noGrp="1"/>
          </p:cNvSpPr>
          <p:nvPr>
            <p:ph idx="1"/>
          </p:nvPr>
        </p:nvSpPr>
        <p:spPr/>
        <p:txBody>
          <a:bodyPr/>
          <a:lstStyle/>
          <a:p>
            <a:r>
              <a:rPr lang="en-US" dirty="0" smtClean="0"/>
              <a:t>Of course, we are speaking of physical death.</a:t>
            </a:r>
          </a:p>
          <a:p>
            <a:r>
              <a:rPr lang="en-US" b="1" dirty="0" smtClean="0"/>
              <a:t>Hebrews 9:27</a:t>
            </a:r>
            <a:r>
              <a:rPr lang="en-US" dirty="0" smtClean="0"/>
              <a:t>…And inasmuch as it is appointed for men to die once and after this comes judgment,</a:t>
            </a:r>
            <a:endParaRPr lang="en-US" b="1" dirty="0"/>
          </a:p>
        </p:txBody>
      </p:sp>
    </p:spTree>
    <p:extLst>
      <p:ext uri="{BB962C8B-B14F-4D97-AF65-F5344CB8AC3E}">
        <p14:creationId xmlns:p14="http://schemas.microsoft.com/office/powerpoint/2010/main" val="405569326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CONCLUSION: </a:t>
            </a:r>
            <a:endParaRPr lang="en-US" dirty="0"/>
          </a:p>
        </p:txBody>
      </p:sp>
      <p:sp>
        <p:nvSpPr>
          <p:cNvPr id="3" name="Content Placeholder 2"/>
          <p:cNvSpPr>
            <a:spLocks noGrp="1"/>
          </p:cNvSpPr>
          <p:nvPr>
            <p:ph idx="1"/>
          </p:nvPr>
        </p:nvSpPr>
        <p:spPr>
          <a:xfrm>
            <a:off x="0" y="1295400"/>
            <a:ext cx="9144000" cy="5334000"/>
          </a:xfrm>
        </p:spPr>
        <p:txBody>
          <a:bodyPr>
            <a:normAutofit/>
          </a:bodyPr>
          <a:lstStyle/>
          <a:p>
            <a:r>
              <a:rPr lang="en-US" dirty="0" smtClean="0"/>
              <a:t>We </a:t>
            </a:r>
            <a:r>
              <a:rPr lang="en-US" dirty="0"/>
              <a:t>cannot sneak away and hide from the Almighty in some cave, forest, or building</a:t>
            </a:r>
            <a:r>
              <a:rPr lang="en-US" dirty="0" smtClean="0"/>
              <a:t>.</a:t>
            </a:r>
          </a:p>
          <a:p>
            <a:r>
              <a:rPr lang="en-US" dirty="0" smtClean="0"/>
              <a:t>We </a:t>
            </a:r>
            <a:r>
              <a:rPr lang="en-US" dirty="0"/>
              <a:t>cannot hide from Him any of our activities, words, or thoughts.</a:t>
            </a:r>
          </a:p>
          <a:p>
            <a:r>
              <a:rPr lang="en-US" b="1" dirty="0" smtClean="0"/>
              <a:t>Hebrews </a:t>
            </a:r>
            <a:r>
              <a:rPr lang="en-US" b="1" dirty="0"/>
              <a:t>4:13 </a:t>
            </a:r>
            <a:r>
              <a:rPr lang="en-US" dirty="0"/>
              <a:t>...And there is no creature hidden from His sight, but all things are naked and open to the eyes of Him to whom we must give account</a:t>
            </a:r>
            <a:r>
              <a:rPr lang="en-US" dirty="0" smtClean="0"/>
              <a:t>.</a:t>
            </a:r>
          </a:p>
          <a:p>
            <a:r>
              <a:rPr lang="en-US" dirty="0" smtClean="0"/>
              <a:t>Since we cannot escape these things, we should embrace and respect them in our lives.</a:t>
            </a:r>
            <a:endParaRPr lang="en-US" dirty="0"/>
          </a:p>
        </p:txBody>
      </p:sp>
    </p:spTree>
    <p:extLst>
      <p:ext uri="{BB962C8B-B14F-4D97-AF65-F5344CB8AC3E}">
        <p14:creationId xmlns:p14="http://schemas.microsoft.com/office/powerpoint/2010/main" val="2118121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INTRODUCTION:</a:t>
            </a:r>
            <a:endParaRPr lang="en-US" dirty="0"/>
          </a:p>
        </p:txBody>
      </p:sp>
      <p:sp>
        <p:nvSpPr>
          <p:cNvPr id="3" name="Content Placeholder 2"/>
          <p:cNvSpPr>
            <a:spLocks noGrp="1"/>
          </p:cNvSpPr>
          <p:nvPr>
            <p:ph idx="1"/>
          </p:nvPr>
        </p:nvSpPr>
        <p:spPr>
          <a:xfrm>
            <a:off x="0" y="1219200"/>
            <a:ext cx="9144000" cy="5638800"/>
          </a:xfrm>
        </p:spPr>
        <p:txBody>
          <a:bodyPr>
            <a:normAutofit/>
          </a:bodyPr>
          <a:lstStyle/>
          <a:p>
            <a:r>
              <a:rPr lang="en-US" dirty="0" smtClean="0"/>
              <a:t>Many </a:t>
            </a:r>
            <a:r>
              <a:rPr lang="en-US" dirty="0"/>
              <a:t>today, including Christians, try to evade what they feel is an imposition on their personal lives.  </a:t>
            </a:r>
            <a:endParaRPr lang="en-US" dirty="0" smtClean="0"/>
          </a:p>
          <a:p>
            <a:r>
              <a:rPr lang="en-US" dirty="0" smtClean="0"/>
              <a:t>They </a:t>
            </a:r>
            <a:r>
              <a:rPr lang="en-US" dirty="0"/>
              <a:t>either turn their backs on their responsibility and ignore such; or they try to get someone else to take care of it; or else they attack such as being an insidious effort to destroy some aspect of their personal liberty</a:t>
            </a:r>
            <a:r>
              <a:rPr lang="en-US" dirty="0" smtClean="0"/>
              <a:t>.</a:t>
            </a:r>
          </a:p>
          <a:p>
            <a:r>
              <a:rPr lang="en-US" dirty="0" smtClean="0"/>
              <a:t>Of </a:t>
            </a:r>
            <a:r>
              <a:rPr lang="en-US" dirty="0"/>
              <a:t>course </a:t>
            </a:r>
            <a:r>
              <a:rPr lang="en-US" dirty="0" smtClean="0"/>
              <a:t>many people find other </a:t>
            </a:r>
            <a:r>
              <a:rPr lang="en-US" dirty="0"/>
              <a:t>ways </a:t>
            </a:r>
            <a:r>
              <a:rPr lang="en-US" dirty="0" smtClean="0"/>
              <a:t>to </a:t>
            </a:r>
            <a:r>
              <a:rPr lang="en-US" dirty="0"/>
              <a:t>get out of doing what is right.</a:t>
            </a:r>
          </a:p>
          <a:p>
            <a:endParaRPr lang="en-US" dirty="0"/>
          </a:p>
        </p:txBody>
      </p:sp>
    </p:spTree>
    <p:extLst>
      <p:ext uri="{BB962C8B-B14F-4D97-AF65-F5344CB8AC3E}">
        <p14:creationId xmlns:p14="http://schemas.microsoft.com/office/powerpoint/2010/main" val="10337070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PERSONAL RESPONSIBILITY...</a:t>
            </a:r>
            <a:endParaRPr lang="en-US" dirty="0"/>
          </a:p>
        </p:txBody>
      </p:sp>
      <p:sp>
        <p:nvSpPr>
          <p:cNvPr id="3" name="Content Placeholder 2"/>
          <p:cNvSpPr>
            <a:spLocks noGrp="1"/>
          </p:cNvSpPr>
          <p:nvPr>
            <p:ph idx="1"/>
          </p:nvPr>
        </p:nvSpPr>
        <p:spPr>
          <a:xfrm>
            <a:off x="0" y="1295400"/>
            <a:ext cx="9144000" cy="5486400"/>
          </a:xfrm>
        </p:spPr>
        <p:txBody>
          <a:bodyPr>
            <a:normAutofit/>
          </a:bodyPr>
          <a:lstStyle/>
          <a:p>
            <a:r>
              <a:rPr lang="en-US" dirty="0"/>
              <a:t> </a:t>
            </a:r>
            <a:r>
              <a:rPr lang="en-US" b="1" dirty="0" smtClean="0"/>
              <a:t>God </a:t>
            </a:r>
            <a:r>
              <a:rPr lang="en-US" b="1" dirty="0"/>
              <a:t>has </a:t>
            </a:r>
            <a:r>
              <a:rPr lang="en-US" b="1" u="sng" dirty="0"/>
              <a:t>ALWAYS</a:t>
            </a:r>
            <a:r>
              <a:rPr lang="en-US" b="1" dirty="0"/>
              <a:t> held man accountable to </a:t>
            </a:r>
            <a:r>
              <a:rPr lang="en-US" b="1" dirty="0" smtClean="0"/>
              <a:t>Him…</a:t>
            </a:r>
          </a:p>
          <a:p>
            <a:r>
              <a:rPr lang="en-US" dirty="0" smtClean="0"/>
              <a:t>From </a:t>
            </a:r>
            <a:r>
              <a:rPr lang="en-US" dirty="0"/>
              <a:t>the very first in the Garden of Eden... </a:t>
            </a:r>
          </a:p>
          <a:p>
            <a:r>
              <a:rPr lang="en-US" b="1" dirty="0" smtClean="0"/>
              <a:t>Genesis </a:t>
            </a:r>
            <a:r>
              <a:rPr lang="en-US" b="1" dirty="0"/>
              <a:t>2:15 </a:t>
            </a:r>
            <a:r>
              <a:rPr lang="en-US" dirty="0"/>
              <a:t>...Then the LORD God took the man and put him in the garden of Eden to tend and keep it. 16 And the LORD God commanded the man, saying, "Of every tree of the garden you may freely eat; 17 "but of the tree of the knowledge of good and evil you shall not eat, for in the day that you eat of it you shall surely die."</a:t>
            </a:r>
          </a:p>
          <a:p>
            <a:endParaRPr lang="en-US" dirty="0"/>
          </a:p>
        </p:txBody>
      </p:sp>
    </p:spTree>
    <p:extLst>
      <p:ext uri="{BB962C8B-B14F-4D97-AF65-F5344CB8AC3E}">
        <p14:creationId xmlns:p14="http://schemas.microsoft.com/office/powerpoint/2010/main" val="341951824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PERSONAL RESPONSIBILITY...</a:t>
            </a:r>
            <a:endParaRPr lang="en-US" dirty="0"/>
          </a:p>
        </p:txBody>
      </p:sp>
      <p:sp>
        <p:nvSpPr>
          <p:cNvPr id="3" name="Content Placeholder 2"/>
          <p:cNvSpPr>
            <a:spLocks noGrp="1"/>
          </p:cNvSpPr>
          <p:nvPr>
            <p:ph idx="1"/>
          </p:nvPr>
        </p:nvSpPr>
        <p:spPr>
          <a:xfrm>
            <a:off x="0" y="1295400"/>
            <a:ext cx="9144000" cy="5410200"/>
          </a:xfrm>
        </p:spPr>
        <p:txBody>
          <a:bodyPr>
            <a:normAutofit/>
          </a:bodyPr>
          <a:lstStyle/>
          <a:p>
            <a:r>
              <a:rPr lang="en-US" sz="3600" dirty="0"/>
              <a:t>Our accountability always involves our responsibility…</a:t>
            </a:r>
          </a:p>
          <a:p>
            <a:r>
              <a:rPr lang="en-US" sz="3600" dirty="0"/>
              <a:t> </a:t>
            </a:r>
            <a:r>
              <a:rPr lang="en-US" sz="3600" dirty="0" smtClean="0"/>
              <a:t>Our </a:t>
            </a:r>
            <a:r>
              <a:rPr lang="en-US" sz="3600" dirty="0"/>
              <a:t>responsibility for our salvation </a:t>
            </a:r>
            <a:r>
              <a:rPr lang="en-US" sz="3600" dirty="0" smtClean="0"/>
              <a:t>is</a:t>
            </a:r>
            <a:r>
              <a:rPr lang="en-US" sz="3600" dirty="0"/>
              <a:t> </a:t>
            </a:r>
            <a:r>
              <a:rPr lang="en-US" sz="3600" dirty="0" smtClean="0"/>
              <a:t>the </a:t>
            </a:r>
            <a:r>
              <a:rPr lang="en-US" sz="3600" dirty="0"/>
              <a:t>reason why we are accountable to God...   </a:t>
            </a:r>
          </a:p>
          <a:p>
            <a:r>
              <a:rPr lang="en-US" sz="3600" b="1" dirty="0"/>
              <a:t> </a:t>
            </a:r>
            <a:r>
              <a:rPr lang="en-US" sz="3600" b="1" dirty="0" smtClean="0"/>
              <a:t>2 </a:t>
            </a:r>
            <a:r>
              <a:rPr lang="en-US" sz="3600" b="1" dirty="0"/>
              <a:t>Corinthians 5:10 </a:t>
            </a:r>
            <a:r>
              <a:rPr lang="en-US" sz="3600" dirty="0"/>
              <a:t>...For we must all appear before the judgment seat of Christ, that each one may receive the things done in the body, according to what he has done, whether good or bad</a:t>
            </a:r>
            <a:r>
              <a:rPr lang="en-US" sz="3600" dirty="0" smtClean="0"/>
              <a:t>.</a:t>
            </a:r>
            <a:r>
              <a:rPr lang="en-US" sz="3600" dirty="0"/>
              <a:t> </a:t>
            </a:r>
          </a:p>
          <a:p>
            <a:endParaRPr lang="en-US" dirty="0"/>
          </a:p>
        </p:txBody>
      </p:sp>
    </p:spTree>
    <p:extLst>
      <p:ext uri="{BB962C8B-B14F-4D97-AF65-F5344CB8AC3E}">
        <p14:creationId xmlns:p14="http://schemas.microsoft.com/office/powerpoint/2010/main" val="179498240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PERSONAL RESPONSIBILITY...</a:t>
            </a:r>
            <a:endParaRPr lang="en-US" dirty="0"/>
          </a:p>
        </p:txBody>
      </p:sp>
      <p:sp>
        <p:nvSpPr>
          <p:cNvPr id="3" name="Content Placeholder 2"/>
          <p:cNvSpPr>
            <a:spLocks noGrp="1"/>
          </p:cNvSpPr>
          <p:nvPr>
            <p:ph idx="1"/>
          </p:nvPr>
        </p:nvSpPr>
        <p:spPr>
          <a:xfrm>
            <a:off x="0" y="1371600"/>
            <a:ext cx="9144000" cy="5410200"/>
          </a:xfrm>
        </p:spPr>
        <p:txBody>
          <a:bodyPr>
            <a:normAutofit fontScale="92500" lnSpcReduction="20000"/>
          </a:bodyPr>
          <a:lstStyle/>
          <a:p>
            <a:r>
              <a:rPr lang="en-US" dirty="0"/>
              <a:t>It is personal…</a:t>
            </a:r>
          </a:p>
          <a:p>
            <a:r>
              <a:rPr lang="en-US" dirty="0" smtClean="0"/>
              <a:t>The </a:t>
            </a:r>
            <a:r>
              <a:rPr lang="en-US" dirty="0"/>
              <a:t>parent cannot choose for the child... </a:t>
            </a:r>
          </a:p>
          <a:p>
            <a:r>
              <a:rPr lang="en-US" b="1" dirty="0" smtClean="0"/>
              <a:t>Ezekiel </a:t>
            </a:r>
            <a:r>
              <a:rPr lang="en-US" b="1" dirty="0"/>
              <a:t>18:20 </a:t>
            </a:r>
            <a:r>
              <a:rPr lang="en-US" dirty="0"/>
              <a:t>..."The soul who sins shall die. The son shall not bear the guilt of the father, nor the father bear the guilt of the son. The righteousness of the righteous shall be upon himself, and the wickedness of the wicked shall be upon himself.</a:t>
            </a:r>
          </a:p>
          <a:p>
            <a:r>
              <a:rPr lang="en-US" dirty="0" smtClean="0"/>
              <a:t>Nor </a:t>
            </a:r>
            <a:r>
              <a:rPr lang="en-US" dirty="0"/>
              <a:t>can we make an valid declaration of neutrality...</a:t>
            </a:r>
          </a:p>
          <a:p>
            <a:r>
              <a:rPr lang="en-US" b="1" dirty="0" smtClean="0"/>
              <a:t>Matthew </a:t>
            </a:r>
            <a:r>
              <a:rPr lang="en-US" b="1" dirty="0"/>
              <a:t>12:30 </a:t>
            </a:r>
            <a:r>
              <a:rPr lang="en-US" dirty="0"/>
              <a:t>..."He who is not with Me is against Me, and he who does not gather with Me scatters abroad</a:t>
            </a:r>
            <a:r>
              <a:rPr lang="en-US" dirty="0" smtClean="0"/>
              <a:t>.</a:t>
            </a:r>
          </a:p>
          <a:p>
            <a:r>
              <a:rPr lang="en-US" dirty="0"/>
              <a:t>Each person is responsible for his/her own conduct</a:t>
            </a:r>
            <a:r>
              <a:rPr lang="en-US" dirty="0" smtClean="0"/>
              <a:t>…</a:t>
            </a:r>
            <a:endParaRPr lang="en-US" dirty="0"/>
          </a:p>
          <a:p>
            <a:endParaRPr lang="en-US" dirty="0"/>
          </a:p>
        </p:txBody>
      </p:sp>
    </p:spTree>
    <p:extLst>
      <p:ext uri="{BB962C8B-B14F-4D97-AF65-F5344CB8AC3E}">
        <p14:creationId xmlns:p14="http://schemas.microsoft.com/office/powerpoint/2010/main" val="50088441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PERSONAL RESPONSIBILITY...</a:t>
            </a:r>
            <a:endParaRPr lang="en-US" dirty="0"/>
          </a:p>
        </p:txBody>
      </p:sp>
      <p:sp>
        <p:nvSpPr>
          <p:cNvPr id="3" name="Content Placeholder 2"/>
          <p:cNvSpPr>
            <a:spLocks noGrp="1"/>
          </p:cNvSpPr>
          <p:nvPr>
            <p:ph idx="1"/>
          </p:nvPr>
        </p:nvSpPr>
        <p:spPr>
          <a:xfrm>
            <a:off x="0" y="1371600"/>
            <a:ext cx="9144000" cy="5334000"/>
          </a:xfrm>
        </p:spPr>
        <p:txBody>
          <a:bodyPr>
            <a:normAutofit lnSpcReduction="10000"/>
          </a:bodyPr>
          <a:lstStyle/>
          <a:p>
            <a:r>
              <a:rPr lang="en-US" dirty="0" smtClean="0"/>
              <a:t>But </a:t>
            </a:r>
            <a:r>
              <a:rPr lang="en-US" dirty="0"/>
              <a:t>mankind tries to shift the blame…</a:t>
            </a:r>
          </a:p>
          <a:p>
            <a:r>
              <a:rPr lang="en-US" dirty="0" smtClean="0"/>
              <a:t>Adam </a:t>
            </a:r>
            <a:r>
              <a:rPr lang="en-US" dirty="0"/>
              <a:t>tried to shift it to Eve and God; and Eve tried  to shift it to the serpent...</a:t>
            </a:r>
          </a:p>
          <a:p>
            <a:r>
              <a:rPr lang="en-US" b="1" dirty="0" smtClean="0"/>
              <a:t>Genesis </a:t>
            </a:r>
            <a:r>
              <a:rPr lang="en-US" b="1" dirty="0"/>
              <a:t>3:11 </a:t>
            </a:r>
            <a:r>
              <a:rPr lang="en-US" dirty="0"/>
              <a:t>...And He said, "Who told you that you were naked? Have you eaten from the tree of which I commanded you that you should not eat?" 12 Then the man said, "The woman whom You gave to be with me, she gave me of the tree, and I ate." 13 And the LORD God said to the woman, "What is this you have done?" The woman said, "The serpent deceived me, and I ate."</a:t>
            </a:r>
          </a:p>
          <a:p>
            <a:endParaRPr lang="en-US" dirty="0"/>
          </a:p>
        </p:txBody>
      </p:sp>
    </p:spTree>
    <p:extLst>
      <p:ext uri="{BB962C8B-B14F-4D97-AF65-F5344CB8AC3E}">
        <p14:creationId xmlns:p14="http://schemas.microsoft.com/office/powerpoint/2010/main" val="187819523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PERSONAL RESPONSIBILITY...</a:t>
            </a:r>
            <a:endParaRPr lang="en-US" dirty="0"/>
          </a:p>
        </p:txBody>
      </p:sp>
      <p:sp>
        <p:nvSpPr>
          <p:cNvPr id="3" name="Content Placeholder 2"/>
          <p:cNvSpPr>
            <a:spLocks noGrp="1"/>
          </p:cNvSpPr>
          <p:nvPr>
            <p:ph idx="1"/>
          </p:nvPr>
        </p:nvSpPr>
        <p:spPr>
          <a:xfrm>
            <a:off x="76200" y="1447800"/>
            <a:ext cx="9067800" cy="5257800"/>
          </a:xfrm>
        </p:spPr>
        <p:txBody>
          <a:bodyPr>
            <a:normAutofit/>
          </a:bodyPr>
          <a:lstStyle/>
          <a:p>
            <a:r>
              <a:rPr lang="en-US" dirty="0"/>
              <a:t>Saul tried to pin his sin on the people... </a:t>
            </a:r>
          </a:p>
          <a:p>
            <a:r>
              <a:rPr lang="en-US" b="1" dirty="0" smtClean="0"/>
              <a:t>1 </a:t>
            </a:r>
            <a:r>
              <a:rPr lang="en-US" b="1" dirty="0"/>
              <a:t>Samuel 15:15 </a:t>
            </a:r>
            <a:r>
              <a:rPr lang="en-US" dirty="0"/>
              <a:t>... And Saul said, "They have brought them from the Amalekites; for the people spared the best of the sheep and the oxen, to sacrifice to the LORD your God; and the rest we have utterly destroyed."</a:t>
            </a:r>
          </a:p>
          <a:p>
            <a:r>
              <a:rPr lang="en-US" dirty="0" smtClean="0"/>
              <a:t>Preachers </a:t>
            </a:r>
            <a:r>
              <a:rPr lang="en-US" dirty="0"/>
              <a:t>do it when they become too afraid to preach the truth</a:t>
            </a:r>
            <a:r>
              <a:rPr lang="en-US" dirty="0" smtClean="0"/>
              <a:t>...</a:t>
            </a:r>
            <a:endParaRPr lang="en-US" dirty="0"/>
          </a:p>
        </p:txBody>
      </p:sp>
    </p:spTree>
    <p:extLst>
      <p:ext uri="{BB962C8B-B14F-4D97-AF65-F5344CB8AC3E}">
        <p14:creationId xmlns:p14="http://schemas.microsoft.com/office/powerpoint/2010/main" val="150811650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PERSONAL RESPONSIBILITY...</a:t>
            </a:r>
            <a:endParaRPr lang="en-US" dirty="0"/>
          </a:p>
        </p:txBody>
      </p:sp>
      <p:sp>
        <p:nvSpPr>
          <p:cNvPr id="3" name="Content Placeholder 2"/>
          <p:cNvSpPr>
            <a:spLocks noGrp="1"/>
          </p:cNvSpPr>
          <p:nvPr>
            <p:ph idx="1"/>
          </p:nvPr>
        </p:nvSpPr>
        <p:spPr>
          <a:xfrm>
            <a:off x="0" y="1447800"/>
            <a:ext cx="9144000" cy="5257800"/>
          </a:xfrm>
        </p:spPr>
        <p:txBody>
          <a:bodyPr>
            <a:normAutofit lnSpcReduction="10000"/>
          </a:bodyPr>
          <a:lstStyle/>
          <a:p>
            <a:r>
              <a:rPr lang="en-US" b="1" dirty="0"/>
              <a:t>2 Timothy 4:1 </a:t>
            </a:r>
            <a:r>
              <a:rPr lang="en-US" dirty="0"/>
              <a:t>...I charge you therefore before God and the Lord Jesus Christ, who will judge the living and the dead at His appearing and His kingdom: 2 Preach the word! Be ready in season and out of season. Convince, rebuke, exhort, with all longsuffering and teaching. 3 For the time will come when they will not endure sound doctrine, but according to their own desires, because they have itching ears, they will heap up for themselves teachers; 4 and they will turn their ears away from the truth, and be turned aside to fables.</a:t>
            </a:r>
          </a:p>
          <a:p>
            <a:endParaRPr lang="en-US" dirty="0"/>
          </a:p>
        </p:txBody>
      </p:sp>
    </p:spTree>
    <p:extLst>
      <p:ext uri="{BB962C8B-B14F-4D97-AF65-F5344CB8AC3E}">
        <p14:creationId xmlns:p14="http://schemas.microsoft.com/office/powerpoint/2010/main" val="388841241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PERSONAL RESPONSIBILITY...</a:t>
            </a:r>
            <a:endParaRPr lang="en-US" dirty="0"/>
          </a:p>
        </p:txBody>
      </p:sp>
      <p:sp>
        <p:nvSpPr>
          <p:cNvPr id="3" name="Content Placeholder 2"/>
          <p:cNvSpPr>
            <a:spLocks noGrp="1"/>
          </p:cNvSpPr>
          <p:nvPr>
            <p:ph idx="1"/>
          </p:nvPr>
        </p:nvSpPr>
        <p:spPr>
          <a:xfrm>
            <a:off x="76200" y="1600200"/>
            <a:ext cx="8991600" cy="5105400"/>
          </a:xfrm>
        </p:spPr>
        <p:txBody>
          <a:bodyPr>
            <a:normAutofit/>
          </a:bodyPr>
          <a:lstStyle/>
          <a:p>
            <a:r>
              <a:rPr lang="en-US" dirty="0"/>
              <a:t>Parents are responsible for training their children... </a:t>
            </a:r>
          </a:p>
          <a:p>
            <a:r>
              <a:rPr lang="en-US" b="1" dirty="0" smtClean="0"/>
              <a:t>Proverbs </a:t>
            </a:r>
            <a:r>
              <a:rPr lang="en-US" b="1" dirty="0"/>
              <a:t>22:6 </a:t>
            </a:r>
            <a:r>
              <a:rPr lang="en-US" dirty="0"/>
              <a:t>...Train up a child in the way he should go, And when he is old he will not depart from it.</a:t>
            </a:r>
          </a:p>
          <a:p>
            <a:r>
              <a:rPr lang="en-US" dirty="0" smtClean="0"/>
              <a:t>Not </a:t>
            </a:r>
            <a:r>
              <a:rPr lang="en-US" dirty="0"/>
              <a:t>only to prepare them to earn a living, </a:t>
            </a:r>
            <a:r>
              <a:rPr lang="en-US" dirty="0" err="1"/>
              <a:t>etc</a:t>
            </a:r>
            <a:r>
              <a:rPr lang="en-US" dirty="0"/>
              <a:t>…</a:t>
            </a:r>
          </a:p>
          <a:p>
            <a:r>
              <a:rPr lang="en-US" dirty="0" smtClean="0"/>
              <a:t>But</a:t>
            </a:r>
            <a:r>
              <a:rPr lang="en-US" dirty="0"/>
              <a:t>, foremost, to prepare them spiritually! </a:t>
            </a:r>
          </a:p>
          <a:p>
            <a:r>
              <a:rPr lang="en-US" b="1" dirty="0" smtClean="0"/>
              <a:t>Ephesians </a:t>
            </a:r>
            <a:r>
              <a:rPr lang="en-US" b="1" dirty="0"/>
              <a:t>6:4 ...</a:t>
            </a:r>
            <a:r>
              <a:rPr lang="en-US" dirty="0"/>
              <a:t>And you, fathers, do not provoke your children to wrath, but bring them up in the training and admonition of the Lord.</a:t>
            </a:r>
          </a:p>
          <a:p>
            <a:endParaRPr lang="en-US" dirty="0"/>
          </a:p>
        </p:txBody>
      </p:sp>
    </p:spTree>
    <p:extLst>
      <p:ext uri="{BB962C8B-B14F-4D97-AF65-F5344CB8AC3E}">
        <p14:creationId xmlns:p14="http://schemas.microsoft.com/office/powerpoint/2010/main" val="186561014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350</TotalTime>
  <Words>1296</Words>
  <Application>Microsoft Office PowerPoint</Application>
  <PresentationFormat>On-screen Show (4:3)</PresentationFormat>
  <Paragraphs>66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SOME THINGS WE CANNOT ESCAPE!</vt:lpstr>
      <vt:lpstr>INTRODUCTION:</vt:lpstr>
      <vt:lpstr>PERSONAL RESPONSIBILITY...</vt:lpstr>
      <vt:lpstr>PERSONAL RESPONSIBILITY...</vt:lpstr>
      <vt:lpstr>PERSONAL RESPONSIBILITY...</vt:lpstr>
      <vt:lpstr>PERSONAL RESPONSIBILITY...</vt:lpstr>
      <vt:lpstr>PERSONAL RESPONSIBILITY...</vt:lpstr>
      <vt:lpstr>PERSONAL RESPONSIBILITY...</vt:lpstr>
      <vt:lpstr>PERSONAL RESPONSIBILITY...</vt:lpstr>
      <vt:lpstr>PERSONAL RESPONSIBILITY...</vt:lpstr>
      <vt:lpstr>PERSONAL RESPONSIBILITY...</vt:lpstr>
      <vt:lpstr>NO ONE CAN ESCAPE GOD... </vt:lpstr>
      <vt:lpstr>NO ONE CAN ESCAPE GOD... </vt:lpstr>
      <vt:lpstr>NO ONE CAN ESCAPE GOD... </vt:lpstr>
      <vt:lpstr>NO ONE CAN ESCAPE GOD... </vt:lpstr>
      <vt:lpstr>NO ONE WILL ESCAPE DEATH</vt:lpstr>
      <vt:lpstr>CONCLUSION: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 CANNOT ESCAPE!</dc:title>
  <dc:creator>Aarons</dc:creator>
  <cp:lastModifiedBy>Aarons</cp:lastModifiedBy>
  <cp:revision>8</cp:revision>
  <dcterms:created xsi:type="dcterms:W3CDTF">2015-12-05T15:46:02Z</dcterms:created>
  <dcterms:modified xsi:type="dcterms:W3CDTF">2015-12-07T05:56:59Z</dcterms:modified>
</cp:coreProperties>
</file>