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6" r:id="rId7"/>
    <p:sldId id="259" r:id="rId8"/>
    <p:sldId id="267" r:id="rId9"/>
    <p:sldId id="268" r:id="rId10"/>
    <p:sldId id="260" r:id="rId11"/>
    <p:sldId id="269" r:id="rId12"/>
    <p:sldId id="270" r:id="rId13"/>
    <p:sldId id="261" r:id="rId14"/>
    <p:sldId id="271" r:id="rId15"/>
    <p:sldId id="272" r:id="rId16"/>
    <p:sldId id="262" r:id="rId17"/>
    <p:sldId id="273" r:id="rId18"/>
    <p:sldId id="27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6" autoAdjust="0"/>
    <p:restoredTop sz="86441" autoAdjust="0"/>
  </p:normalViewPr>
  <p:slideViewPr>
    <p:cSldViewPr>
      <p:cViewPr varScale="1">
        <p:scale>
          <a:sx n="88" d="100"/>
          <a:sy n="88" d="100"/>
        </p:scale>
        <p:origin x="-6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09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31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9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75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1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9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5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0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0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8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0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47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B5DF1-3CD6-4E74-992C-3AD1842533F0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FB032-2C49-4CE0-A99E-E08EA5D8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9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romthepreacherspc.org/2015/09/14/binding-the-hands-of-jesu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43250"/>
          </a:xfrm>
        </p:spPr>
        <p:txBody>
          <a:bodyPr/>
          <a:lstStyle/>
          <a:p>
            <a:r>
              <a:rPr lang="en-US" sz="7200" b="1" dirty="0">
                <a:hlinkClick r:id="rId2"/>
              </a:rPr>
              <a:t>BINDING THE HANDS OF JESUS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610600" cy="25146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Nothing more than putting a limitation on what Jesus can do.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8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REFUSING TO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Jesus </a:t>
            </a:r>
            <a:r>
              <a:rPr lang="en-US" sz="3600" dirty="0"/>
              <a:t>is our “High Priest</a:t>
            </a:r>
            <a:r>
              <a:rPr lang="en-US" sz="3600" dirty="0" smtClean="0"/>
              <a:t>”</a:t>
            </a:r>
          </a:p>
          <a:p>
            <a:r>
              <a:rPr lang="en-US" sz="3600" dirty="0" smtClean="0"/>
              <a:t>He </a:t>
            </a:r>
            <a:r>
              <a:rPr lang="en-US" sz="3600" dirty="0"/>
              <a:t>became man for this very purpose… Hebrews </a:t>
            </a:r>
            <a:r>
              <a:rPr lang="en-US" sz="3600" dirty="0" smtClean="0"/>
              <a:t>2:17-18.</a:t>
            </a:r>
          </a:p>
          <a:p>
            <a:r>
              <a:rPr lang="en-US" sz="3600" dirty="0" smtClean="0"/>
              <a:t>Jesus </a:t>
            </a:r>
            <a:r>
              <a:rPr lang="en-US" sz="3600" dirty="0"/>
              <a:t>has made it possible for us to boldly approach the throne of grace in prayer… Hebrews </a:t>
            </a:r>
            <a:r>
              <a:rPr lang="en-US" sz="3600" dirty="0" smtClean="0"/>
              <a:t>4:14-16.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28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REFUSING TO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As our High Priest…</a:t>
            </a:r>
            <a:br>
              <a:rPr lang="en-US" dirty="0" smtClean="0"/>
            </a:br>
            <a:r>
              <a:rPr lang="en-US" dirty="0" smtClean="0"/>
              <a:t>1) He is able to save those who come to God through Him – Hebrews 7:25a</a:t>
            </a:r>
            <a:br>
              <a:rPr lang="en-US" dirty="0" smtClean="0"/>
            </a:br>
            <a:r>
              <a:rPr lang="en-US" dirty="0" smtClean="0"/>
              <a:t>2) He “always lives” to make intercession for us – Hebrews 7:25b</a:t>
            </a:r>
          </a:p>
          <a:p>
            <a:r>
              <a:rPr lang="en-US" dirty="0" smtClean="0"/>
              <a:t>When we don’t pray as we should…</a:t>
            </a:r>
          </a:p>
          <a:p>
            <a:r>
              <a:rPr lang="en-US" dirty="0" smtClean="0"/>
              <a:t>Jesus cannot be our high priest, our intercessor!</a:t>
            </a:r>
          </a:p>
          <a:p>
            <a:r>
              <a:rPr lang="en-US" dirty="0" smtClean="0"/>
              <a:t>Figuratively, we’ve taken the “praying hands” of Jesus and “bound” them behind His back!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9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REFUSING TO PRAY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Are we doing this?</a:t>
            </a:r>
          </a:p>
          <a:p>
            <a:r>
              <a:rPr lang="en-US" dirty="0" smtClean="0"/>
              <a:t>If so, what a travesty this is!</a:t>
            </a:r>
          </a:p>
          <a:p>
            <a:r>
              <a:rPr lang="en-US" dirty="0" smtClean="0"/>
              <a:t>For here is Jesus…</a:t>
            </a:r>
            <a:br>
              <a:rPr lang="en-US" dirty="0" smtClean="0"/>
            </a:br>
            <a:r>
              <a:rPr lang="en-US" dirty="0" smtClean="0"/>
              <a:t>1) Who “lives” to intercede for us</a:t>
            </a:r>
            <a:br>
              <a:rPr lang="en-US" dirty="0" smtClean="0"/>
            </a:br>
            <a:r>
              <a:rPr lang="en-US" dirty="0" smtClean="0"/>
              <a:t>2) But Who can’t, because we prevent Him from doing so by our failure to pray!</a:t>
            </a:r>
          </a:p>
          <a:p>
            <a:r>
              <a:rPr lang="en-US" dirty="0" smtClean="0"/>
              <a:t>There is yet another way to be guilty of “binding the hands of Jesus”…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37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DO OUR PART IN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church is described as the “body of Christ”… – Ephesians </a:t>
            </a:r>
            <a:r>
              <a:rPr lang="en-US" dirty="0" smtClean="0"/>
              <a:t>1:22-23.</a:t>
            </a:r>
          </a:p>
          <a:p>
            <a:r>
              <a:rPr lang="en-US" dirty="0" smtClean="0"/>
              <a:t>As </a:t>
            </a:r>
            <a:r>
              <a:rPr lang="en-US" dirty="0"/>
              <a:t>His body, we are individually members of one another… 1 Corinthians </a:t>
            </a:r>
            <a:r>
              <a:rPr lang="en-US" dirty="0" smtClean="0"/>
              <a:t>12:27.</a:t>
            </a:r>
          </a:p>
          <a:p>
            <a:r>
              <a:rPr lang="en-US" dirty="0" smtClean="0"/>
              <a:t>As </a:t>
            </a:r>
            <a:r>
              <a:rPr lang="en-US" dirty="0"/>
              <a:t>members of one another, we are to care for one another… Ephesians </a:t>
            </a:r>
            <a:r>
              <a:rPr lang="en-US" dirty="0" smtClean="0"/>
              <a:t>4:15-16.</a:t>
            </a:r>
          </a:p>
          <a:p>
            <a:r>
              <a:rPr lang="en-US" dirty="0" smtClean="0"/>
              <a:t>It </a:t>
            </a:r>
            <a:r>
              <a:rPr lang="en-US" dirty="0"/>
              <a:t>is through such “mutual edification”, that Christ provides much of His help for the members of His body!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6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DO OUR PART IN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But when we fail to do our share, again Jesus is “bound”!</a:t>
            </a:r>
          </a:p>
          <a:p>
            <a:r>
              <a:rPr lang="en-US" dirty="0" smtClean="0"/>
              <a:t>Just as our physical head can do little if our bodily members fail to follow its leading, so it is with Jesus and His church!</a:t>
            </a:r>
          </a:p>
          <a:p>
            <a:r>
              <a:rPr lang="en-US" dirty="0" smtClean="0"/>
              <a:t>Jesus could do so much more for His members, if only more of the members did their part!</a:t>
            </a:r>
          </a:p>
          <a:p>
            <a:r>
              <a:rPr lang="en-US" dirty="0" smtClean="0"/>
              <a:t>Have you ever considered it this way?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6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DO OUR PART IN THE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That by failing to do our part, we “handicap” the body of Christ?</a:t>
            </a:r>
          </a:p>
          <a:p>
            <a:r>
              <a:rPr lang="en-US" dirty="0" smtClean="0"/>
              <a:t>That because of our neglect, or apathy, or </a:t>
            </a:r>
            <a:r>
              <a:rPr lang="en-US" dirty="0" err="1" smtClean="0"/>
              <a:t>lukewarmness</a:t>
            </a:r>
            <a:r>
              <a:rPr lang="en-US" dirty="0" smtClean="0"/>
              <a:t>…</a:t>
            </a:r>
            <a:br>
              <a:rPr lang="en-US" dirty="0" smtClean="0"/>
            </a:br>
            <a:r>
              <a:rPr lang="en-US" dirty="0" smtClean="0"/>
              <a:t>1) Either the whole body of Christ suffers…</a:t>
            </a:r>
            <a:br>
              <a:rPr lang="en-US" dirty="0" smtClean="0"/>
            </a:br>
            <a:r>
              <a:rPr lang="en-US" dirty="0" smtClean="0"/>
              <a:t>2) Or others are forced to do “double duty” in order to make up the difference?</a:t>
            </a:r>
          </a:p>
          <a:p>
            <a:r>
              <a:rPr lang="en-US" dirty="0" smtClean="0"/>
              <a:t>Yes, there are many ways we can be just as guilty of “binding the hands of Jesus” today as were the religious leaders in delivering Jesus to Pilate! </a:t>
            </a:r>
          </a:p>
          <a:p>
            <a:r>
              <a:rPr lang="en-US" dirty="0" smtClean="0"/>
              <a:t>But consider just one more…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39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SHARE THE GOSPEL WITH THE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Jesus </a:t>
            </a:r>
            <a:r>
              <a:rPr lang="en-US" sz="3600" dirty="0"/>
              <a:t>has made His disciples to be His “hands” in taking the gospel to the lost</a:t>
            </a:r>
            <a:r>
              <a:rPr lang="en-US" sz="3600" dirty="0" smtClean="0"/>
              <a:t>…</a:t>
            </a:r>
          </a:p>
          <a:p>
            <a:r>
              <a:rPr lang="en-US" sz="3600" dirty="0" smtClean="0"/>
              <a:t>Consider </a:t>
            </a:r>
            <a:r>
              <a:rPr lang="en-US" sz="3600" dirty="0"/>
              <a:t>Matthew 28:19-20; Mark 16:15-16; 1 Peter </a:t>
            </a:r>
            <a:r>
              <a:rPr lang="en-US" sz="3600" dirty="0" smtClean="0"/>
              <a:t>2:9.</a:t>
            </a:r>
          </a:p>
          <a:p>
            <a:r>
              <a:rPr lang="en-US" sz="3600" dirty="0" smtClean="0"/>
              <a:t>In </a:t>
            </a:r>
            <a:r>
              <a:rPr lang="en-US" sz="3600" dirty="0"/>
              <a:t>every case of conversion recorded in Acts, Jesus used a disciple to tell the good </a:t>
            </a:r>
            <a:r>
              <a:rPr lang="en-US" sz="3600" dirty="0" smtClean="0"/>
              <a:t>news.</a:t>
            </a:r>
          </a:p>
          <a:p>
            <a:r>
              <a:rPr lang="en-US" sz="3600" dirty="0" smtClean="0"/>
              <a:t>Jesus </a:t>
            </a:r>
            <a:r>
              <a:rPr lang="en-US" sz="3600" dirty="0"/>
              <a:t>works the same way today!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3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SHARE THE GOSPEL WITH THE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But when we keep the good news to ourselves…</a:t>
            </a:r>
          </a:p>
          <a:p>
            <a:r>
              <a:rPr lang="en-US" sz="3600" dirty="0" smtClean="0"/>
              <a:t>We have “bound the hands” of Jesus once again!</a:t>
            </a:r>
          </a:p>
          <a:p>
            <a:r>
              <a:rPr lang="en-US" sz="3600" dirty="0" smtClean="0"/>
              <a:t>We hinder Jesus from telling others of His wonderful grace!</a:t>
            </a:r>
          </a:p>
          <a:p>
            <a:r>
              <a:rPr lang="en-US" sz="3600" dirty="0" smtClean="0"/>
              <a:t>Are we “binding the hands of Jesus” in this way?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9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SHARE THE GOSPEL WITH THE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Every day, countless souls die with no hope of eternal life.</a:t>
            </a:r>
          </a:p>
          <a:p>
            <a:r>
              <a:rPr lang="en-US" sz="3600" dirty="0" smtClean="0"/>
              <a:t>This need not be, if more made sharing of the gospel the primary concern in their lives!</a:t>
            </a:r>
          </a:p>
          <a:p>
            <a:r>
              <a:rPr lang="en-US" sz="3600" dirty="0" smtClean="0"/>
              <a:t>Sadly, in too many cases the primary concern of Christians is the pursuit of pleasure and acquisition of worldly treasures!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185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</a:t>
            </a:r>
            <a:r>
              <a:rPr lang="en-US" dirty="0"/>
              <a:t>, one does not have to literally “bind the hands of Jesus” to be guilty of the same sort of offense that we read about in Mark 15:1; as we have seen, there are many other ways as well</a:t>
            </a:r>
            <a:r>
              <a:rPr lang="en-US" dirty="0" smtClean="0"/>
              <a:t>!</a:t>
            </a:r>
          </a:p>
          <a:p>
            <a:r>
              <a:rPr lang="en-US" dirty="0" smtClean="0"/>
              <a:t>Why </a:t>
            </a:r>
            <a:r>
              <a:rPr lang="en-US" dirty="0"/>
              <a:t>not today, resolve to “loose the hands of Jesus” so that in us and through us He may accomplish His full desire?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/>
              <a:t>is…</a:t>
            </a:r>
            <a:br>
              <a:rPr lang="en-US" dirty="0"/>
            </a:br>
            <a:r>
              <a:rPr lang="en-US" dirty="0"/>
              <a:t>1. To save us!</a:t>
            </a:r>
            <a:br>
              <a:rPr lang="en-US" dirty="0"/>
            </a:br>
            <a:r>
              <a:rPr lang="en-US" dirty="0"/>
              <a:t>2. To transform us!</a:t>
            </a:r>
            <a:br>
              <a:rPr lang="en-US" dirty="0"/>
            </a:br>
            <a:r>
              <a:rPr lang="en-US" dirty="0"/>
              <a:t>3. To use us</a:t>
            </a:r>
            <a:r>
              <a:rPr lang="en-US" dirty="0" smtClean="0"/>
              <a:t>!</a:t>
            </a:r>
          </a:p>
          <a:p>
            <a:r>
              <a:rPr lang="en-US" dirty="0" smtClean="0"/>
              <a:t>Do not bind the hands of Jesus in your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5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/>
              <a:t>In Mark 15:1, we read of how the enemies of Jesus bound Him in preparation for sending Him to </a:t>
            </a:r>
            <a:r>
              <a:rPr lang="en-US" dirty="0" smtClean="0"/>
              <a:t>Pilate.</a:t>
            </a:r>
          </a:p>
          <a:p>
            <a:r>
              <a:rPr lang="en-US" dirty="0" smtClean="0"/>
              <a:t>As </a:t>
            </a:r>
            <a:r>
              <a:rPr lang="en-US" dirty="0"/>
              <a:t>we read this, it is easy for our hearts to be filled with sadness, and even with a touch of “righteous indignation” for that crowd that bound Jesus in such a </a:t>
            </a:r>
            <a:r>
              <a:rPr lang="en-US" dirty="0" smtClean="0"/>
              <a:t>way.</a:t>
            </a:r>
          </a:p>
          <a:p>
            <a:r>
              <a:rPr lang="en-US" dirty="0" smtClean="0"/>
              <a:t>And </a:t>
            </a:r>
            <a:r>
              <a:rPr lang="en-US" dirty="0"/>
              <a:t>yet, there are many today who are guilty of binding the hands of Jesus in a “figurative” way</a:t>
            </a:r>
            <a:r>
              <a:rPr lang="en-US" dirty="0" smtClean="0"/>
              <a:t>!</a:t>
            </a:r>
          </a:p>
          <a:p>
            <a:r>
              <a:rPr lang="en-US" dirty="0" smtClean="0"/>
              <a:t>To </a:t>
            </a:r>
            <a:r>
              <a:rPr lang="en-US" dirty="0"/>
              <a:t>see what I mean, consider some of the various ways people can be guilty today of “Binding the Hands of Jesus”…</a:t>
            </a:r>
          </a:p>
        </p:txBody>
      </p:sp>
    </p:spTree>
    <p:extLst>
      <p:ext uri="{BB962C8B-B14F-4D97-AF65-F5344CB8AC3E}">
        <p14:creationId xmlns:p14="http://schemas.microsoft.com/office/powerpoint/2010/main" val="144825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REFUSING TO OBEY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/>
              <a:t>His great love for us, Jesus stretched out His hands and died for our </a:t>
            </a:r>
            <a:r>
              <a:rPr lang="en-US" sz="3600" dirty="0" smtClean="0"/>
              <a:t>sins.</a:t>
            </a:r>
          </a:p>
          <a:p>
            <a:r>
              <a:rPr lang="en-US" sz="3600" dirty="0" smtClean="0"/>
              <a:t>Even </a:t>
            </a:r>
            <a:r>
              <a:rPr lang="en-US" sz="3600" dirty="0"/>
              <a:t>today, through His gospel, He pleads with all to take advantage of His vicarious </a:t>
            </a:r>
            <a:r>
              <a:rPr lang="en-US" sz="3600" dirty="0" smtClean="0"/>
              <a:t>suffering.</a:t>
            </a:r>
          </a:p>
          <a:p>
            <a:r>
              <a:rPr lang="en-US" sz="3600" dirty="0" smtClean="0"/>
              <a:t>He </a:t>
            </a:r>
            <a:r>
              <a:rPr lang="en-US" sz="3600" dirty="0"/>
              <a:t>does not want us to suffer for the guilt of our own </a:t>
            </a:r>
            <a:r>
              <a:rPr lang="en-US" sz="3600" dirty="0" smtClean="0"/>
              <a:t>sins.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741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11:28-30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5638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“Come to Me, all who are weary and heavy-laden, and I will give you rest. Take my yoke upon you, and learn from Me, for I am gentle and humble in heart; and you shall find rest for your souls. For My yoke is easy, and my load is light”.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613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REFUSING TO OBEY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In truth, then, His “tender invitation” of Matthew 11:28-30 is still being offered today.</a:t>
            </a:r>
          </a:p>
          <a:p>
            <a:r>
              <a:rPr lang="en-US" dirty="0" smtClean="0"/>
              <a:t>But when one refuses to obey the gospel…</a:t>
            </a:r>
            <a:br>
              <a:rPr lang="en-US" dirty="0" smtClean="0"/>
            </a:br>
            <a:r>
              <a:rPr lang="en-US" dirty="0" smtClean="0"/>
              <a:t>The hands of Jesus are bound!</a:t>
            </a:r>
            <a:br>
              <a:rPr lang="en-US" dirty="0" smtClean="0"/>
            </a:br>
            <a:r>
              <a:rPr lang="en-US" dirty="0" smtClean="0"/>
              <a:t>There is no way such a person can then receive the benefits of Jesus death!</a:t>
            </a:r>
            <a:br>
              <a:rPr lang="en-US" dirty="0" smtClean="0"/>
            </a:br>
            <a:r>
              <a:rPr lang="en-US" dirty="0" smtClean="0"/>
              <a:t>For him or her, the death of Jesus was in vain!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14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REFUSING TO OBEY THE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Is this true of you?</a:t>
            </a:r>
          </a:p>
          <a:p>
            <a:r>
              <a:rPr lang="en-US" dirty="0" smtClean="0"/>
              <a:t>It is – if you have not yet accepted the gospel by obeying the commands of Jesus.</a:t>
            </a:r>
            <a:br>
              <a:rPr lang="en-US" dirty="0" smtClean="0"/>
            </a:br>
            <a:r>
              <a:rPr lang="en-US" dirty="0" smtClean="0"/>
              <a:t>1) Mark 16:15-16</a:t>
            </a:r>
            <a:br>
              <a:rPr lang="en-US" dirty="0" smtClean="0"/>
            </a:br>
            <a:r>
              <a:rPr lang="en-US" dirty="0" smtClean="0"/>
              <a:t>2) Acts 2:38</a:t>
            </a:r>
          </a:p>
          <a:p>
            <a:r>
              <a:rPr lang="en-US" dirty="0" smtClean="0"/>
              <a:t>And if it is, then you will one day have to face the righteous indignation of Jesus Himself! … </a:t>
            </a:r>
            <a:br>
              <a:rPr lang="en-US" dirty="0" smtClean="0"/>
            </a:br>
            <a:r>
              <a:rPr lang="en-US" dirty="0" smtClean="0"/>
              <a:t>2 Thessalonians 1:7-9.</a:t>
            </a:r>
          </a:p>
          <a:p>
            <a:r>
              <a:rPr lang="en-US" dirty="0" smtClean="0"/>
              <a:t>But even those who obey the gospel can be guilty of “binding the hands of Jesus.” How? One way is…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576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BE TRANSFORMED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the will Christ that we be transformed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/>
              <a:t>transformation involves a renewal of the </a:t>
            </a:r>
            <a:r>
              <a:rPr lang="en-US" dirty="0" smtClean="0"/>
              <a:t>mind. </a:t>
            </a:r>
            <a:r>
              <a:rPr lang="en-US" dirty="0"/>
              <a:t>Romans </a:t>
            </a:r>
            <a:r>
              <a:rPr lang="en-US" dirty="0" smtClean="0"/>
              <a:t>12:1-2; </a:t>
            </a:r>
            <a:r>
              <a:rPr lang="en-US" dirty="0"/>
              <a:t>Ephesians </a:t>
            </a:r>
            <a:r>
              <a:rPr lang="en-US" dirty="0" smtClean="0"/>
              <a:t>4:20-24.</a:t>
            </a:r>
          </a:p>
          <a:p>
            <a:r>
              <a:rPr lang="en-US" dirty="0" smtClean="0"/>
              <a:t>This </a:t>
            </a:r>
            <a:r>
              <a:rPr lang="en-US" dirty="0"/>
              <a:t>renewal occurs as we read, study, and meditate upon the Word of God</a:t>
            </a:r>
            <a:br>
              <a:rPr lang="en-US" dirty="0"/>
            </a:br>
            <a:r>
              <a:rPr lang="en-US" dirty="0"/>
              <a:t>1) 1 Peter 1:23-2:2</a:t>
            </a:r>
            <a:br>
              <a:rPr lang="en-US" dirty="0"/>
            </a:br>
            <a:r>
              <a:rPr lang="en-US" dirty="0"/>
              <a:t>2) Philippians </a:t>
            </a:r>
            <a:r>
              <a:rPr lang="en-US" dirty="0" smtClean="0"/>
              <a:t>4:8</a:t>
            </a:r>
          </a:p>
          <a:p>
            <a:r>
              <a:rPr lang="en-US" dirty="0" smtClean="0"/>
              <a:t>But </a:t>
            </a:r>
            <a:r>
              <a:rPr lang="en-US" dirty="0"/>
              <a:t>many Christians neglect the instrument by which we can be renewed…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2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BE TRANSFORMED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Many do not “receive with meekness the implanted word, which is able to save your souls” (Jam. 1:21b).</a:t>
            </a:r>
          </a:p>
          <a:p>
            <a:r>
              <a:rPr lang="en-US" sz="3600" dirty="0" smtClean="0"/>
              <a:t>Many allow other things to take precedence in our lives, so they “bind the hands of Jesus” – not making the proper changes in their lives!</a:t>
            </a:r>
          </a:p>
          <a:p>
            <a:r>
              <a:rPr lang="en-US" sz="3600" dirty="0" smtClean="0"/>
              <a:t>Are we guilty of this?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BY REFUSING TO BE TRANSFORMED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We are, if we neglect to study the Bible on our own!</a:t>
            </a:r>
          </a:p>
          <a:p>
            <a:r>
              <a:rPr lang="en-US" dirty="0" smtClean="0"/>
              <a:t>We are, if we fail to take advantage of opportunities to study with others!</a:t>
            </a:r>
          </a:p>
          <a:p>
            <a:r>
              <a:rPr lang="en-US" dirty="0" smtClean="0"/>
              <a:t>Neglect the transforming power of the Word of God, and we are just as guilty of “binding the hands of Jesus” as were those who delivered Him to Pilate!</a:t>
            </a:r>
          </a:p>
          <a:p>
            <a:r>
              <a:rPr lang="en-US" dirty="0" smtClean="0"/>
              <a:t>We can also be guilty of “binding the hands of Jesus”…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2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1030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BINDING THE HANDS OF JESUS </vt:lpstr>
      <vt:lpstr>Introduction</vt:lpstr>
      <vt:lpstr>BY REFUSING TO OBEY THE GOSPEL</vt:lpstr>
      <vt:lpstr>Matthew 11:28-30</vt:lpstr>
      <vt:lpstr>BY REFUSING TO OBEY THE GOSPEL</vt:lpstr>
      <vt:lpstr>BY REFUSING TO OBEY THE GOSPEL</vt:lpstr>
      <vt:lpstr>BY REFUSING TO BE TRANSFORMED</vt:lpstr>
      <vt:lpstr>BY REFUSING TO BE TRANSFORMED</vt:lpstr>
      <vt:lpstr>BY REFUSING TO BE TRANSFORMED</vt:lpstr>
      <vt:lpstr>BY REFUSING TO PRAY</vt:lpstr>
      <vt:lpstr>BY REFUSING TO PRAY</vt:lpstr>
      <vt:lpstr>BY REFUSING TO PRAY</vt:lpstr>
      <vt:lpstr>BY REFUSING TO DO OUR PART IN THE CHURCH</vt:lpstr>
      <vt:lpstr>BY REFUSING TO DO OUR PART IN THE CHURCH</vt:lpstr>
      <vt:lpstr>BY REFUSING TO DO OUR PART IN THE CHURCH</vt:lpstr>
      <vt:lpstr>BY REFUSING TO SHARE THE GOSPEL WITH THE LOST</vt:lpstr>
      <vt:lpstr>BY REFUSING TO SHARE THE GOSPEL WITH THE LOST</vt:lpstr>
      <vt:lpstr>BY REFUSING TO SHARE THE GOSPEL WITH THE LOST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BINDING THE HANDS OF JESUS </dc:title>
  <dc:creator>Aarons</dc:creator>
  <cp:lastModifiedBy>Aarons</cp:lastModifiedBy>
  <cp:revision>7</cp:revision>
  <dcterms:created xsi:type="dcterms:W3CDTF">2015-10-06T14:48:13Z</dcterms:created>
  <dcterms:modified xsi:type="dcterms:W3CDTF">2015-10-06T17:03:01Z</dcterms:modified>
</cp:coreProperties>
</file>