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4" r:id="rId9"/>
    <p:sldId id="265" r:id="rId10"/>
    <p:sldId id="266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6171-C9CC-42F6-A469-50A0912D34F9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1366-85EA-4744-8AF8-58EAC286D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828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6171-C9CC-42F6-A469-50A0912D34F9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1366-85EA-4744-8AF8-58EAC286D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49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6171-C9CC-42F6-A469-50A0912D34F9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1366-85EA-4744-8AF8-58EAC286D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847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6171-C9CC-42F6-A469-50A0912D34F9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1366-85EA-4744-8AF8-58EAC286D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031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6171-C9CC-42F6-A469-50A0912D34F9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1366-85EA-4744-8AF8-58EAC286D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893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6171-C9CC-42F6-A469-50A0912D34F9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1366-85EA-4744-8AF8-58EAC286D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377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6171-C9CC-42F6-A469-50A0912D34F9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1366-85EA-4744-8AF8-58EAC286D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04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6171-C9CC-42F6-A469-50A0912D34F9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1366-85EA-4744-8AF8-58EAC286D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583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6171-C9CC-42F6-A469-50A0912D34F9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1366-85EA-4744-8AF8-58EAC286D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2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6171-C9CC-42F6-A469-50A0912D34F9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1366-85EA-4744-8AF8-58EAC286D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099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6171-C9CC-42F6-A469-50A0912D34F9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1366-85EA-4744-8AF8-58EAC286D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722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96171-C9CC-42F6-A469-50A0912D34F9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F1366-85EA-4744-8AF8-58EAC286D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228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04800"/>
            <a:ext cx="8915400" cy="3429000"/>
          </a:xfrm>
        </p:spPr>
        <p:txBody>
          <a:bodyPr>
            <a:noAutofit/>
          </a:bodyPr>
          <a:lstStyle/>
          <a:p>
            <a:r>
              <a:rPr lang="en-US" sz="11500" dirty="0" smtClean="0"/>
              <a:t>Being More Like Jesus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8382000" cy="281940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</a:rPr>
              <a:t>A Grand Goal To Be Sure. </a:t>
            </a:r>
          </a:p>
          <a:p>
            <a:r>
              <a:rPr lang="en-US" sz="5400" dirty="0" smtClean="0">
                <a:solidFill>
                  <a:srgbClr val="7030A0"/>
                </a:solidFill>
              </a:rPr>
              <a:t>Some Think “Too Grand”, </a:t>
            </a:r>
          </a:p>
          <a:p>
            <a:r>
              <a:rPr lang="en-US" sz="5400" dirty="0" smtClean="0">
                <a:solidFill>
                  <a:schemeClr val="accent5">
                    <a:lumMod val="50000"/>
                  </a:schemeClr>
                </a:solidFill>
              </a:rPr>
              <a:t>But It Is Possible.</a:t>
            </a:r>
            <a:endParaRPr lang="en-US" sz="5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52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6400800"/>
          </a:xfrm>
        </p:spPr>
        <p:txBody>
          <a:bodyPr/>
          <a:lstStyle/>
          <a:p>
            <a:r>
              <a:rPr lang="en-US" sz="4400" dirty="0" smtClean="0"/>
              <a:t>Prayed for others, including adversaries.</a:t>
            </a:r>
          </a:p>
          <a:p>
            <a:r>
              <a:rPr lang="en-US" sz="4400" dirty="0" smtClean="0"/>
              <a:t>Loved others in the </a:t>
            </a:r>
            <a:r>
              <a:rPr lang="en-US" sz="4400" i="1" u="sng" dirty="0" smtClean="0"/>
              <a:t>agape</a:t>
            </a:r>
            <a:r>
              <a:rPr lang="en-US" sz="4400" dirty="0" smtClean="0"/>
              <a:t> sense.</a:t>
            </a:r>
          </a:p>
          <a:p>
            <a:r>
              <a:rPr lang="en-US" sz="4400" dirty="0" smtClean="0"/>
              <a:t>Spoke out against injustices.</a:t>
            </a:r>
          </a:p>
          <a:p>
            <a:r>
              <a:rPr lang="en-US" sz="4400" dirty="0" smtClean="0"/>
              <a:t>Sacrificed for others.</a:t>
            </a:r>
          </a:p>
          <a:p>
            <a:r>
              <a:rPr lang="en-US" sz="4400" dirty="0" smtClean="0"/>
              <a:t>Loved God with heart, soul, and mind.</a:t>
            </a:r>
          </a:p>
        </p:txBody>
      </p:sp>
    </p:spTree>
    <p:extLst>
      <p:ext uri="{BB962C8B-B14F-4D97-AF65-F5344CB8AC3E}">
        <p14:creationId xmlns:p14="http://schemas.microsoft.com/office/powerpoint/2010/main" val="450656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0128"/>
            <a:ext cx="9067800" cy="818072"/>
          </a:xfrm>
        </p:spPr>
        <p:txBody>
          <a:bodyPr>
            <a:normAutofit/>
          </a:bodyPr>
          <a:lstStyle/>
          <a:p>
            <a:r>
              <a:rPr lang="en-US" dirty="0" smtClean="0"/>
              <a:t>The Ultimate Goal: Bring Glory To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867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Matthew 5:16, “Let your light so shine before men, that they may see your good works and glorify your Father in heaven.”  </a:t>
            </a:r>
            <a:endParaRPr lang="en-US" dirty="0" smtClean="0"/>
          </a:p>
          <a:p>
            <a:r>
              <a:rPr lang="en-US" dirty="0" smtClean="0"/>
              <a:t>1 Peter 4:11: Whoever speaks, let him speak, as </a:t>
            </a:r>
            <a:r>
              <a:rPr lang="en-US" smtClean="0"/>
              <a:t>it </a:t>
            </a:r>
            <a:r>
              <a:rPr lang="en-US" smtClean="0"/>
              <a:t>were</a:t>
            </a:r>
            <a:r>
              <a:rPr lang="en-US" dirty="0" smtClean="0"/>
              <a:t>, the utterances of God; whoever serves, let him do so as by the strength which God supplies; </a:t>
            </a:r>
            <a:r>
              <a:rPr lang="en-US" b="1" u="sng" dirty="0" smtClean="0"/>
              <a:t>so that in all things God may be glorified</a:t>
            </a:r>
            <a:r>
              <a:rPr lang="en-US" dirty="0" smtClean="0"/>
              <a:t> through Jesus Christ, to whom belongs the glory and dominion forever and ever. Amen.</a:t>
            </a:r>
          </a:p>
          <a:p>
            <a:r>
              <a:rPr lang="en-US" b="1" dirty="0" smtClean="0"/>
              <a:t>We </a:t>
            </a:r>
            <a:r>
              <a:rPr lang="en-US" b="1" dirty="0"/>
              <a:t>may deceive others as to our thoughts and actions but we will never deceive God.</a:t>
            </a:r>
            <a:r>
              <a:rPr lang="en-US" dirty="0"/>
              <a:t>  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we attempt to have a positive influence upon society, our efforts are much more likely to be successful if our underlying motive is to bring glory to God rather than ourselves.     </a:t>
            </a:r>
          </a:p>
        </p:txBody>
      </p:sp>
    </p:spTree>
    <p:extLst>
      <p:ext uri="{BB962C8B-B14F-4D97-AF65-F5344CB8AC3E}">
        <p14:creationId xmlns:p14="http://schemas.microsoft.com/office/powerpoint/2010/main" val="980503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28"/>
            <a:ext cx="8229600" cy="7418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5867400"/>
          </a:xfrm>
        </p:spPr>
        <p:txBody>
          <a:bodyPr/>
          <a:lstStyle/>
          <a:p>
            <a:r>
              <a:rPr lang="en-US" dirty="0" smtClean="0"/>
              <a:t>As we seek to make positive contributions to society, we need to try to ensure that we have the mind of Christ.</a:t>
            </a:r>
          </a:p>
          <a:p>
            <a:r>
              <a:rPr lang="en-US" dirty="0" smtClean="0"/>
              <a:t>We can only do that if we study and learn as much as we can about Christ and God.</a:t>
            </a:r>
          </a:p>
          <a:p>
            <a:r>
              <a:rPr lang="en-US" dirty="0" smtClean="0"/>
              <a:t>We can look to His example and live like He lived to the best of our ability.</a:t>
            </a:r>
          </a:p>
          <a:p>
            <a:r>
              <a:rPr lang="en-US" dirty="0" smtClean="0"/>
              <a:t>All this for the purpose of bringing glory to God.</a:t>
            </a:r>
          </a:p>
          <a:p>
            <a:r>
              <a:rPr lang="en-US" dirty="0" smtClean="0"/>
              <a:t>Are you preparing yourself to be like Jesus?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2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8991600" cy="5943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scriptures urge us to be more like Christ in our everyday living.</a:t>
            </a:r>
          </a:p>
          <a:p>
            <a:r>
              <a:rPr lang="en-US" sz="3600" dirty="0" smtClean="0"/>
              <a:t>While we may consider such to be a lofty goal, and somewhat unattainable, we still know that we must try.</a:t>
            </a:r>
          </a:p>
          <a:p>
            <a:r>
              <a:rPr lang="en-US" sz="3600" dirty="0" smtClean="0"/>
              <a:t>We cannot give up because the task is so daunting.</a:t>
            </a:r>
          </a:p>
          <a:p>
            <a:r>
              <a:rPr lang="en-US" sz="3600" dirty="0" smtClean="0"/>
              <a:t>So we want to look at some things that will help us become more like Jesus.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2877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Putting Our Mind Where Jesus Set 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5791200"/>
          </a:xfrm>
        </p:spPr>
        <p:txBody>
          <a:bodyPr/>
          <a:lstStyle/>
          <a:p>
            <a:r>
              <a:rPr lang="en-US" dirty="0" smtClean="0"/>
              <a:t>Philippians 2:5 “Have this attitude in yourselves which was also in Christ Jesus,”.</a:t>
            </a:r>
          </a:p>
          <a:p>
            <a:r>
              <a:rPr lang="en-US" dirty="0" smtClean="0"/>
              <a:t>Paul had just spoken in verses 1-4 about seeking the best things and treating others in an excellent manner, then explains this is the attitude of Christ.</a:t>
            </a:r>
          </a:p>
          <a:p>
            <a:r>
              <a:rPr lang="en-US" dirty="0"/>
              <a:t>Proverbs 23:7, “For as he </a:t>
            </a:r>
            <a:r>
              <a:rPr lang="en-US" b="1" dirty="0"/>
              <a:t>thinks </a:t>
            </a:r>
            <a:r>
              <a:rPr lang="en-US" dirty="0"/>
              <a:t>in his heart, so is he.”  </a:t>
            </a:r>
            <a:endParaRPr lang="en-US" dirty="0" smtClean="0"/>
          </a:p>
          <a:p>
            <a:r>
              <a:rPr lang="en-US" dirty="0"/>
              <a:t>All of our actions result from the thoughts that we have. </a:t>
            </a:r>
          </a:p>
        </p:txBody>
      </p:sp>
    </p:spTree>
    <p:extLst>
      <p:ext uri="{BB962C8B-B14F-4D97-AF65-F5344CB8AC3E}">
        <p14:creationId xmlns:p14="http://schemas.microsoft.com/office/powerpoint/2010/main" val="120227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Learning All We Can About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067800" cy="5943600"/>
          </a:xfrm>
        </p:spPr>
        <p:txBody>
          <a:bodyPr/>
          <a:lstStyle/>
          <a:p>
            <a:r>
              <a:rPr lang="en-US" dirty="0" smtClean="0"/>
              <a:t>We need </a:t>
            </a:r>
            <a:r>
              <a:rPr lang="en-US" dirty="0"/>
              <a:t>to be thoroughly indoctrinated with the teaching of God so that we are properly guided and then we are better able to do what He would have us to do.</a:t>
            </a:r>
            <a:r>
              <a:rPr lang="en-US" b="1" dirty="0"/>
              <a:t>  </a:t>
            </a:r>
            <a:endParaRPr lang="en-US" b="1" dirty="0" smtClean="0"/>
          </a:p>
          <a:p>
            <a:r>
              <a:rPr lang="en-US" b="1" dirty="0" smtClean="0"/>
              <a:t>JESUS </a:t>
            </a:r>
            <a:r>
              <a:rPr lang="en-US" b="1" dirty="0"/>
              <a:t>PROVIDES THE PERFECT EXAMPLE </a:t>
            </a:r>
            <a:r>
              <a:rPr lang="en-US" dirty="0"/>
              <a:t>of being properly guided by God.</a:t>
            </a:r>
            <a:r>
              <a:rPr lang="en-US" b="1" dirty="0"/>
              <a:t>  </a:t>
            </a:r>
            <a:endParaRPr lang="en-US" b="1" dirty="0" smtClean="0"/>
          </a:p>
          <a:p>
            <a:r>
              <a:rPr lang="en-US" dirty="0"/>
              <a:t>John 5:19 </a:t>
            </a:r>
            <a:r>
              <a:rPr lang="en-US" dirty="0" smtClean="0"/>
              <a:t>:</a:t>
            </a:r>
            <a:r>
              <a:rPr lang="en-US" dirty="0"/>
              <a:t>  “Then Jesus answered and said to them, ‘Most assuredly, I say to you, the Son can do nothing of Himself, but what He sees the Father do; for whatever He does, the Son also does </a:t>
            </a:r>
            <a:r>
              <a:rPr lang="en-US" b="1" u="sng" dirty="0"/>
              <a:t>in like manner.’”</a:t>
            </a:r>
            <a:r>
              <a:rPr lang="en-US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4275075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Follow The Example Of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915400" cy="6019800"/>
          </a:xfrm>
        </p:spPr>
        <p:txBody>
          <a:bodyPr>
            <a:normAutofit/>
          </a:bodyPr>
          <a:lstStyle/>
          <a:p>
            <a:r>
              <a:rPr lang="en-US" sz="3600" dirty="0"/>
              <a:t>John 13:15 Jesus said:  “For I have given you an example, that you should do as I have done to you.”  </a:t>
            </a:r>
            <a:endParaRPr lang="en-US" sz="3600" dirty="0" smtClean="0"/>
          </a:p>
          <a:p>
            <a:r>
              <a:rPr lang="en-US" sz="3600" dirty="0" smtClean="0"/>
              <a:t>Jesus </a:t>
            </a:r>
            <a:r>
              <a:rPr lang="en-US" sz="3600" dirty="0"/>
              <a:t>provides us with many examples of how we should live.  </a:t>
            </a:r>
            <a:endParaRPr lang="en-US" sz="3600" dirty="0" smtClean="0"/>
          </a:p>
          <a:p>
            <a:r>
              <a:rPr lang="en-US" sz="3600" dirty="0" smtClean="0"/>
              <a:t>In </a:t>
            </a:r>
            <a:r>
              <a:rPr lang="en-US" sz="3600" dirty="0"/>
              <a:t>this particular instance, Jesus provides an example which most of society chooses to ignore.</a:t>
            </a:r>
            <a:r>
              <a:rPr lang="en-US" sz="3600" b="1" dirty="0"/>
              <a:t>  </a:t>
            </a:r>
            <a:endParaRPr lang="en-US" sz="3600" b="1" dirty="0" smtClean="0"/>
          </a:p>
          <a:p>
            <a:r>
              <a:rPr lang="en-US" sz="3600" dirty="0" smtClean="0"/>
              <a:t>Also</a:t>
            </a:r>
            <a:r>
              <a:rPr lang="en-US" sz="3600" dirty="0"/>
              <a:t>, many in the church fail to follow this example.</a:t>
            </a:r>
            <a:r>
              <a:rPr lang="en-US" sz="3600" b="1" dirty="0"/>
              <a:t>  </a:t>
            </a: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762550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15400" cy="6477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Jesus made the statement in John 13:15 in the context of </a:t>
            </a:r>
            <a:r>
              <a:rPr lang="en-US" sz="4000" b="1" dirty="0" smtClean="0"/>
              <a:t>serving others</a:t>
            </a:r>
            <a:r>
              <a:rPr lang="en-US" sz="4000" dirty="0" smtClean="0"/>
              <a:t>. </a:t>
            </a:r>
            <a:r>
              <a:rPr lang="en-US" sz="4000" i="1" dirty="0" smtClean="0"/>
              <a:t> </a:t>
            </a:r>
          </a:p>
          <a:p>
            <a:r>
              <a:rPr lang="en-US" sz="4000" dirty="0" smtClean="0"/>
              <a:t>If more members of the church had a servant’s mentality, more members of the church would be more Christ-like.  </a:t>
            </a:r>
          </a:p>
          <a:p>
            <a:r>
              <a:rPr lang="en-US" sz="4000" dirty="0" smtClean="0"/>
              <a:t>If more members of the church </a:t>
            </a:r>
            <a:r>
              <a:rPr lang="en-US" sz="4000" dirty="0" smtClean="0"/>
              <a:t>had </a:t>
            </a:r>
            <a:r>
              <a:rPr lang="en-US" sz="4000" dirty="0" smtClean="0"/>
              <a:t>a servant’s mentality, the church might have a greater positive impact upon society. 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1831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Live Like Jesus Lived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15400" cy="58674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1 </a:t>
            </a:r>
            <a:r>
              <a:rPr lang="en-US" sz="3600" dirty="0"/>
              <a:t>John </a:t>
            </a:r>
            <a:r>
              <a:rPr lang="en-US" sz="3600" dirty="0" smtClean="0"/>
              <a:t>2:6:</a:t>
            </a:r>
            <a:r>
              <a:rPr lang="en-US" sz="3600" dirty="0"/>
              <a:t>  “He who says he abides in Him ought himself also to walk just as He walked.”  </a:t>
            </a:r>
            <a:endParaRPr lang="en-US" sz="3600" dirty="0" smtClean="0"/>
          </a:p>
          <a:p>
            <a:r>
              <a:rPr lang="en-US" sz="3600" dirty="0" smtClean="0"/>
              <a:t>1 </a:t>
            </a:r>
            <a:r>
              <a:rPr lang="en-US" sz="3600" dirty="0"/>
              <a:t>Peter </a:t>
            </a:r>
            <a:r>
              <a:rPr lang="en-US" sz="3600" dirty="0" smtClean="0"/>
              <a:t>2:21:</a:t>
            </a:r>
            <a:r>
              <a:rPr lang="en-US" sz="3600" dirty="0"/>
              <a:t>  “For to this you were called, because Christ also suffered for us, leaving us an example, that you should follow His steps:”  </a:t>
            </a:r>
            <a:endParaRPr lang="en-US" sz="3600" dirty="0" smtClean="0"/>
          </a:p>
          <a:p>
            <a:r>
              <a:rPr lang="en-US" sz="3600" dirty="0" smtClean="0"/>
              <a:t>Matthew 11:29:</a:t>
            </a:r>
            <a:r>
              <a:rPr lang="en-US" sz="3600" dirty="0"/>
              <a:t>  “Take My yoke upon you and </a:t>
            </a:r>
            <a:r>
              <a:rPr lang="en-US" sz="3600" u="sng" dirty="0"/>
              <a:t>learn</a:t>
            </a:r>
            <a:r>
              <a:rPr lang="en-US" sz="3600" dirty="0"/>
              <a:t> from Me, for I am gentle and lowly in heart, and you will find rest for your souls.” </a:t>
            </a: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510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553200"/>
          </a:xfrm>
        </p:spPr>
        <p:txBody>
          <a:bodyPr>
            <a:normAutofit/>
          </a:bodyPr>
          <a:lstStyle/>
          <a:p>
            <a:r>
              <a:rPr lang="en-US" sz="4000" dirty="0"/>
              <a:t>Do any of us really think we can have a positive impact upon society when we fail to walk as Jesus walked?  </a:t>
            </a:r>
            <a:endParaRPr lang="en-US" sz="4000" dirty="0" smtClean="0"/>
          </a:p>
          <a:p>
            <a:r>
              <a:rPr lang="en-US" sz="4000" dirty="0" smtClean="0"/>
              <a:t>Consider </a:t>
            </a:r>
            <a:r>
              <a:rPr lang="en-US" sz="4000" dirty="0"/>
              <a:t>the positive impact upon society if all Christians did as Christ did and:</a:t>
            </a:r>
          </a:p>
          <a:p>
            <a:r>
              <a:rPr lang="en-US" sz="4000" dirty="0" smtClean="0"/>
              <a:t>Treated </a:t>
            </a:r>
            <a:r>
              <a:rPr lang="en-US" sz="4000" dirty="0"/>
              <a:t>others the way they themselves wanted to be treated.</a:t>
            </a:r>
          </a:p>
          <a:p>
            <a:r>
              <a:rPr lang="en-US" sz="4000" dirty="0" smtClean="0"/>
              <a:t>Maintained </a:t>
            </a:r>
            <a:r>
              <a:rPr lang="en-US" sz="4000" dirty="0"/>
              <a:t>honesty in all of their dealings with others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46926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553200"/>
          </a:xfrm>
        </p:spPr>
        <p:txBody>
          <a:bodyPr>
            <a:noAutofit/>
          </a:bodyPr>
          <a:lstStyle/>
          <a:p>
            <a:r>
              <a:rPr lang="en-US" sz="4000" dirty="0" smtClean="0"/>
              <a:t>Cared enough about others to teach them about Christ.</a:t>
            </a:r>
          </a:p>
          <a:p>
            <a:r>
              <a:rPr lang="en-US" sz="4000" dirty="0" smtClean="0"/>
              <a:t>Attempted to serve others at every opportunity.</a:t>
            </a:r>
          </a:p>
          <a:p>
            <a:r>
              <a:rPr lang="en-US" sz="4000" dirty="0" smtClean="0"/>
              <a:t>Spoke out against sin in all of its various forms.</a:t>
            </a:r>
          </a:p>
          <a:p>
            <a:r>
              <a:rPr lang="en-US" sz="4000" dirty="0" smtClean="0"/>
              <a:t>Showed compassion for the less fortunate.</a:t>
            </a:r>
          </a:p>
          <a:p>
            <a:r>
              <a:rPr lang="en-US" sz="4000" dirty="0" smtClean="0"/>
              <a:t>Spoke up for the weak and downtrodden.</a:t>
            </a:r>
          </a:p>
        </p:txBody>
      </p:sp>
    </p:spTree>
    <p:extLst>
      <p:ext uri="{BB962C8B-B14F-4D97-AF65-F5344CB8AC3E}">
        <p14:creationId xmlns:p14="http://schemas.microsoft.com/office/powerpoint/2010/main" val="709646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409</Words>
  <Application>Microsoft Office PowerPoint</Application>
  <PresentationFormat>On-screen Show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Being More Like Jesus</vt:lpstr>
      <vt:lpstr>Introduction</vt:lpstr>
      <vt:lpstr>Putting Our Mind Where Jesus Set His</vt:lpstr>
      <vt:lpstr>Learning All We Can About Christ</vt:lpstr>
      <vt:lpstr>Follow The Example Of Christ</vt:lpstr>
      <vt:lpstr>PowerPoint Presentation</vt:lpstr>
      <vt:lpstr>Live Like Jesus Lived</vt:lpstr>
      <vt:lpstr>PowerPoint Presentation</vt:lpstr>
      <vt:lpstr>PowerPoint Presentation</vt:lpstr>
      <vt:lpstr>PowerPoint Presentation</vt:lpstr>
      <vt:lpstr>The Ultimate Goal: Bring Glory To God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Being More Like Jesus</dc:title>
  <dc:creator>cwser</dc:creator>
  <cp:lastModifiedBy>cwser</cp:lastModifiedBy>
  <cp:revision>9</cp:revision>
  <dcterms:created xsi:type="dcterms:W3CDTF">2018-02-26T23:17:49Z</dcterms:created>
  <dcterms:modified xsi:type="dcterms:W3CDTF">2018-03-04T05:55:02Z</dcterms:modified>
</cp:coreProperties>
</file>