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9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8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9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3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4BA7-BCA3-4B8F-B88E-E5D1CBE0751C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He10.22.ESV" TargetMode="External"/><Relationship Id="rId2" Type="http://schemas.openxmlformats.org/officeDocument/2006/relationships/hyperlink" Target="http://bib.ly/Co2.13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1Pe3.21.ES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Mt28.19.ESV" TargetMode="External"/><Relationship Id="rId2" Type="http://schemas.openxmlformats.org/officeDocument/2006/relationships/hyperlink" Target="http://bib.ly/Mt3.16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Jn3.5.ESV" TargetMode="External"/><Relationship Id="rId4" Type="http://schemas.openxmlformats.org/officeDocument/2006/relationships/hyperlink" Target="http://bib.ly/Mk16.16.ES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Ac5.32.ESV" TargetMode="External"/><Relationship Id="rId2" Type="http://schemas.openxmlformats.org/officeDocument/2006/relationships/hyperlink" Target="http://bib.ly/Ac2.38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Ac8.12.ESV" TargetMode="External"/><Relationship Id="rId4" Type="http://schemas.openxmlformats.org/officeDocument/2006/relationships/hyperlink" Target="http://bib.ly/Ac2.41.ES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Ac22.16.ESV" TargetMode="External"/><Relationship Id="rId2" Type="http://schemas.openxmlformats.org/officeDocument/2006/relationships/hyperlink" Target="http://bib.ly/Ac10.47-48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Ro6.3.ES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Ro6.4.ESV" TargetMode="External"/><Relationship Id="rId2" Type="http://schemas.openxmlformats.org/officeDocument/2006/relationships/hyperlink" Target="http://bib.ly/Ro6.3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Ro6.6.ESV" TargetMode="External"/><Relationship Id="rId4" Type="http://schemas.openxmlformats.org/officeDocument/2006/relationships/hyperlink" Target="http://bib.ly/Ro6.5.ES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Ro6.7.ESV" TargetMode="External"/><Relationship Id="rId2" Type="http://schemas.openxmlformats.org/officeDocument/2006/relationships/hyperlink" Target="http://bib.ly/Ro6.6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1Co6.11.ES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Ga3.25-27.ESV" TargetMode="External"/><Relationship Id="rId2" Type="http://schemas.openxmlformats.org/officeDocument/2006/relationships/hyperlink" Target="http://bib.ly/1Co12.13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Ga3.27.ESV" TargetMode="External"/><Relationship Id="rId4" Type="http://schemas.openxmlformats.org/officeDocument/2006/relationships/hyperlink" Target="http://bib.ly/Ga3.26-27.ES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Co2.11.ESV" TargetMode="External"/><Relationship Id="rId2" Type="http://schemas.openxmlformats.org/officeDocument/2006/relationships/hyperlink" Target="http://bib.ly/Ep5.26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Co2.13.ESV" TargetMode="External"/><Relationship Id="rId4" Type="http://schemas.openxmlformats.org/officeDocument/2006/relationships/hyperlink" Target="http://bib.ly/Co2.12.E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763000" cy="32194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800" dirty="0" smtClean="0">
                <a:latin typeface="Cuckoo" pitchFamily="2" charset="0"/>
              </a:rPr>
              <a:t>You Don’t Have To Be Baptized</a:t>
            </a:r>
            <a:endParaRPr lang="en-US" sz="8800" dirty="0">
              <a:latin typeface="Cuckoo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82000" cy="304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If you do not want to go to heaven, this statement is true.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you want forgiven of all your transgressions (</a:t>
            </a:r>
            <a:r>
              <a:rPr lang="en-US" dirty="0" smtClean="0">
                <a:hlinkClick r:id="rId2" tooltip="Read Colossians 2:13"/>
              </a:rPr>
              <a:t>Colossians 2:13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your heart and your evil conscience cleansed (</a:t>
            </a:r>
            <a:r>
              <a:rPr lang="en-US" dirty="0" smtClean="0">
                <a:hlinkClick r:id="rId3" tooltip="Read Hebrews 10:22"/>
              </a:rPr>
              <a:t>Hebrews 10:22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make an appeal to God for a clean conscience (</a:t>
            </a:r>
            <a:r>
              <a:rPr lang="en-US" dirty="0" smtClean="0">
                <a:hlinkClick r:id="rId4" tooltip="Read 1 Peter 3:21"/>
              </a:rPr>
              <a:t>1 Peter 3:21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Several more verses could have been offered.</a:t>
            </a:r>
          </a:p>
          <a:p>
            <a:r>
              <a:rPr lang="en-US" dirty="0" smtClean="0"/>
              <a:t>Do not forget that Baptism is just one step in God’s plan, we must do the others, and live a faithful life towards God.</a:t>
            </a:r>
            <a:endParaRPr lang="en-US" dirty="0" smtClean="0"/>
          </a:p>
          <a:p>
            <a:r>
              <a:rPr lang="en-US" dirty="0" smtClean="0"/>
              <a:t>But you will not go to heaven unless you are baptized.</a:t>
            </a:r>
          </a:p>
          <a:p>
            <a:r>
              <a:rPr lang="en-US" dirty="0" smtClean="0"/>
              <a:t>If you want any of these blessings we have discussed, you need to be baptized.</a:t>
            </a:r>
          </a:p>
          <a:p>
            <a:r>
              <a:rPr lang="en-US" dirty="0" smtClean="0"/>
              <a:t>Why wait?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0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when we teach the plan of salvation, we are challenged as to the necessity of baptism.</a:t>
            </a:r>
          </a:p>
          <a:p>
            <a:r>
              <a:rPr lang="en-US" dirty="0" smtClean="0"/>
              <a:t>Yes, Baptism is a choice we make.</a:t>
            </a:r>
          </a:p>
          <a:p>
            <a:r>
              <a:rPr lang="en-US" dirty="0" smtClean="0"/>
              <a:t>Yes, it is a response to what we believe.</a:t>
            </a:r>
          </a:p>
          <a:p>
            <a:r>
              <a:rPr lang="en-US" dirty="0" smtClean="0"/>
              <a:t>Yes, it is essential and necessary for salvation.</a:t>
            </a:r>
          </a:p>
          <a:p>
            <a:r>
              <a:rPr lang="en-US" dirty="0" smtClean="0"/>
              <a:t>But much more than that, there is much we need baptism for.</a:t>
            </a:r>
          </a:p>
          <a:p>
            <a:r>
              <a:rPr lang="en-US" dirty="0" smtClean="0"/>
              <a:t>Let us notice a few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22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You only HAVE to get baptized if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to follow in the steps of Christ, who was baptized (</a:t>
            </a:r>
            <a:r>
              <a:rPr lang="en-US" dirty="0">
                <a:hlinkClick r:id="rId2" tooltip="Read Matthew 3:16"/>
              </a:rPr>
              <a:t>Matthew 3:16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become a disciple (</a:t>
            </a:r>
            <a:r>
              <a:rPr lang="en-US" dirty="0">
                <a:hlinkClick r:id="rId3" tooltip="Read Matthew 28:19"/>
              </a:rPr>
              <a:t>Matthew 28:19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be saved (</a:t>
            </a:r>
            <a:r>
              <a:rPr lang="en-US" dirty="0">
                <a:hlinkClick r:id="rId4" tooltip="Read Mark 16:16"/>
              </a:rPr>
              <a:t>Mark 16:16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enter the Kingdom of God (</a:t>
            </a:r>
            <a:r>
              <a:rPr lang="en-US" dirty="0">
                <a:hlinkClick r:id="rId5" tooltip="Read John 3:5"/>
              </a:rPr>
              <a:t>John 3:5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want your sins remitted (</a:t>
            </a:r>
            <a:r>
              <a:rPr lang="en-US" dirty="0" smtClean="0">
                <a:hlinkClick r:id="rId2" tooltip="Read Acts 2:38"/>
              </a:rPr>
              <a:t>Acts 2:38</a:t>
            </a:r>
            <a:r>
              <a:rPr lang="en-US" dirty="0" smtClean="0"/>
              <a:t>);</a:t>
            </a:r>
          </a:p>
          <a:p>
            <a:pPr lvl="0"/>
            <a:r>
              <a:rPr lang="en-US" dirty="0" smtClean="0"/>
              <a:t>you want the gift of the Holy Spirit (</a:t>
            </a:r>
            <a:r>
              <a:rPr lang="en-US" dirty="0" smtClean="0">
                <a:hlinkClick r:id="rId2" tooltip="Read Acts 2:38"/>
              </a:rPr>
              <a:t>Acts 2:38</a:t>
            </a:r>
            <a:r>
              <a:rPr lang="en-US" dirty="0" smtClean="0"/>
              <a:t>, </a:t>
            </a:r>
            <a:r>
              <a:rPr lang="en-US" dirty="0" smtClean="0">
                <a:hlinkClick r:id="rId3" tooltip="Read Acts 5:32"/>
              </a:rPr>
              <a:t>5:32</a:t>
            </a:r>
            <a:r>
              <a:rPr lang="en-US" dirty="0" smtClean="0"/>
              <a:t>);</a:t>
            </a:r>
          </a:p>
          <a:p>
            <a:pPr lvl="0"/>
            <a:r>
              <a:rPr lang="en-US" dirty="0" smtClean="0"/>
              <a:t>you have gladly received the word of God (</a:t>
            </a:r>
            <a:r>
              <a:rPr lang="en-US" dirty="0" smtClean="0">
                <a:hlinkClick r:id="rId4" tooltip="Read Acts 2:41"/>
              </a:rPr>
              <a:t>Acts 2:41</a:t>
            </a:r>
            <a:r>
              <a:rPr lang="en-US" dirty="0" smtClean="0"/>
              <a:t>);</a:t>
            </a:r>
          </a:p>
          <a:p>
            <a:pPr lvl="0"/>
            <a:r>
              <a:rPr lang="en-US" dirty="0" smtClean="0"/>
              <a:t>you have believed the preaching of the gospel of the Kingdom (</a:t>
            </a:r>
            <a:r>
              <a:rPr lang="en-US" dirty="0" smtClean="0">
                <a:hlinkClick r:id="rId5" tooltip="Read Acts 8:12"/>
              </a:rPr>
              <a:t>Acts 8:12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600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want to obey the commandment of God (</a:t>
            </a:r>
            <a:r>
              <a:rPr lang="en-US" dirty="0" smtClean="0">
                <a:hlinkClick r:id="rId2" tooltip="Read Acts 10:47-48"/>
              </a:rPr>
              <a:t>Acts 10:47-48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your sins washed away (</a:t>
            </a:r>
            <a:r>
              <a:rPr lang="en-US" dirty="0" smtClean="0">
                <a:hlinkClick r:id="rId3" tooltip="Read Acts 22:16"/>
              </a:rPr>
              <a:t>Acts 22:16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call upon the Lord (</a:t>
            </a:r>
            <a:r>
              <a:rPr lang="en-US" dirty="0" smtClean="0">
                <a:hlinkClick r:id="rId3" tooltip="Read Acts 22:16"/>
              </a:rPr>
              <a:t>Acts 22:16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IN Christ Jesus (</a:t>
            </a:r>
            <a:r>
              <a:rPr lang="en-US" dirty="0" smtClean="0">
                <a:hlinkClick r:id="rId4" tooltip="Read Romans 6:3"/>
              </a:rPr>
              <a:t>Romans 6:3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want to be IN the death of Christ (</a:t>
            </a:r>
            <a:r>
              <a:rPr lang="en-US" dirty="0" smtClean="0">
                <a:hlinkClick r:id="rId2" tooltip="Read Romans 6:3"/>
              </a:rPr>
              <a:t>Romans 6:3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buried WITH Jesus and raised to walk in newness of life (</a:t>
            </a:r>
            <a:r>
              <a:rPr lang="en-US" dirty="0" smtClean="0">
                <a:hlinkClick r:id="rId3" tooltip="Read Romans 6:4"/>
              </a:rPr>
              <a:t>Romans 6:4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united with Jesus in His death and resurrection (</a:t>
            </a:r>
            <a:r>
              <a:rPr lang="en-US" dirty="0" smtClean="0">
                <a:hlinkClick r:id="rId4" tooltip="Read Romans 6:5"/>
              </a:rPr>
              <a:t>Romans 6:5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crucified with Christ (</a:t>
            </a:r>
            <a:r>
              <a:rPr lang="en-US" dirty="0" smtClean="0">
                <a:hlinkClick r:id="rId5" tooltip="Read Romans 6:6"/>
              </a:rPr>
              <a:t>Romans 6:6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want your body of sin to be done away with (</a:t>
            </a:r>
            <a:r>
              <a:rPr lang="en-US" dirty="0" smtClean="0">
                <a:hlinkClick r:id="rId2" tooltip="Read Romans 6:6"/>
              </a:rPr>
              <a:t>Romans 6:6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no longer be a slave to sin (</a:t>
            </a:r>
            <a:r>
              <a:rPr lang="en-US" dirty="0" smtClean="0">
                <a:hlinkClick r:id="rId2" tooltip="Read Romans 6:6"/>
              </a:rPr>
              <a:t>Romans 6:6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freed from sin (</a:t>
            </a:r>
            <a:r>
              <a:rPr lang="en-US" dirty="0" smtClean="0">
                <a:hlinkClick r:id="rId3" tooltip="Read Romans 6:7"/>
              </a:rPr>
              <a:t>Romans 6:7</a:t>
            </a:r>
            <a:r>
              <a:rPr lang="en-US" dirty="0" smtClean="0"/>
              <a:t>)</a:t>
            </a:r>
          </a:p>
          <a:p>
            <a:pPr lvl="0"/>
            <a:r>
              <a:rPr lang="en-US" dirty="0"/>
              <a:t>you want to be washed and sanctified in the name of Jesus by the Spirit of God  (</a:t>
            </a:r>
            <a:r>
              <a:rPr lang="en-US" dirty="0">
                <a:hlinkClick r:id="rId4" tooltip="Read 1 Corinthians 6:11"/>
              </a:rPr>
              <a:t>1 Corinthians 6:11</a:t>
            </a:r>
            <a:r>
              <a:rPr lang="en-US" dirty="0"/>
              <a:t>)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want to be in the body of Christ (</a:t>
            </a:r>
            <a:r>
              <a:rPr lang="en-US" dirty="0" smtClean="0">
                <a:hlinkClick r:id="rId2" tooltip="Read 1 Corinthians 12:13"/>
              </a:rPr>
              <a:t>1 Corinthians 12:13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no longer want to be under the tutor of the law (</a:t>
            </a:r>
            <a:r>
              <a:rPr lang="en-US" dirty="0" smtClean="0">
                <a:hlinkClick r:id="rId3" tooltip="Read Galatians 3:25-27"/>
              </a:rPr>
              <a:t>Galatians 3:25-27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become a son of God by faith (</a:t>
            </a:r>
            <a:r>
              <a:rPr lang="en-US" dirty="0" smtClean="0">
                <a:hlinkClick r:id="rId4" tooltip="Read Galatians 3:26-27"/>
              </a:rPr>
              <a:t>Galatians 3:26-27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in Christ and clothed with Christ (</a:t>
            </a:r>
            <a:r>
              <a:rPr lang="en-US" dirty="0" smtClean="0">
                <a:hlinkClick r:id="rId5" tooltip="Read Galatians 3:27"/>
              </a:rPr>
              <a:t>Galatians 3:27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24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You only HAVE to get baptized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you want to be sanctified and cleansed (</a:t>
            </a:r>
            <a:r>
              <a:rPr lang="en-US" dirty="0" smtClean="0">
                <a:hlinkClick r:id="rId2" tooltip="Read Ephesians 5:26"/>
              </a:rPr>
              <a:t>Ephesians 5:26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a spiritual circumcision of Christ, in which your body of flesh (sin) is cut away (</a:t>
            </a:r>
            <a:r>
              <a:rPr lang="en-US" dirty="0" smtClean="0">
                <a:hlinkClick r:id="rId3" tooltip="Read Colossians 2:11"/>
              </a:rPr>
              <a:t>Colossians 2:11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buried with Jesus and raised up with Him (</a:t>
            </a:r>
            <a:r>
              <a:rPr lang="en-US" dirty="0" smtClean="0">
                <a:hlinkClick r:id="rId4" tooltip="Read Colossians 2:12"/>
              </a:rPr>
              <a:t>Colossians 2:12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 want to be made alive together with Christ (</a:t>
            </a:r>
            <a:r>
              <a:rPr lang="en-US" dirty="0" smtClean="0">
                <a:hlinkClick r:id="rId5" tooltip="Read Colossians 2:13"/>
              </a:rPr>
              <a:t>Colossians 2:13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643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You Don’t Have To Be Baptized</vt:lpstr>
      <vt:lpstr>Introduction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Don’t Have To Be Baptized</dc:title>
  <dc:creator>Aarons</dc:creator>
  <cp:lastModifiedBy>Aarons</cp:lastModifiedBy>
  <cp:revision>4</cp:revision>
  <dcterms:created xsi:type="dcterms:W3CDTF">2013-07-31T03:47:35Z</dcterms:created>
  <dcterms:modified xsi:type="dcterms:W3CDTF">2013-07-31T17:21:26Z</dcterms:modified>
</cp:coreProperties>
</file>