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59" r:id="rId7"/>
    <p:sldId id="267" r:id="rId8"/>
    <p:sldId id="260" r:id="rId9"/>
    <p:sldId id="268" r:id="rId10"/>
    <p:sldId id="269" r:id="rId11"/>
    <p:sldId id="261" r:id="rId12"/>
    <p:sldId id="270" r:id="rId13"/>
    <p:sldId id="262" r:id="rId14"/>
    <p:sldId id="271" r:id="rId15"/>
    <p:sldId id="272" r:id="rId16"/>
    <p:sldId id="273" r:id="rId17"/>
    <p:sldId id="263" r:id="rId18"/>
    <p:sldId id="274"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7DB4EC-D768-45CF-B076-4CEBB8C8FA3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2681177065"/>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DB4EC-D768-45CF-B076-4CEBB8C8FA3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2769259623"/>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DB4EC-D768-45CF-B076-4CEBB8C8FA3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148417126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DB4EC-D768-45CF-B076-4CEBB8C8FA3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1840840444"/>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7DB4EC-D768-45CF-B076-4CEBB8C8FA3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386875446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7DB4EC-D768-45CF-B076-4CEBB8C8FA3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3249571036"/>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7DB4EC-D768-45CF-B076-4CEBB8C8FA3B}"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1024689910"/>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7DB4EC-D768-45CF-B076-4CEBB8C8FA3B}"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1942848139"/>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DB4EC-D768-45CF-B076-4CEBB8C8FA3B}"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645696941"/>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DB4EC-D768-45CF-B076-4CEBB8C8FA3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3746129919"/>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DB4EC-D768-45CF-B076-4CEBB8C8FA3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E1C34-342C-4460-84C0-D81B82882D45}" type="slidenum">
              <a:rPr lang="en-US" smtClean="0"/>
              <a:t>‹#›</a:t>
            </a:fld>
            <a:endParaRPr lang="en-US"/>
          </a:p>
        </p:txBody>
      </p:sp>
    </p:spTree>
    <p:extLst>
      <p:ext uri="{BB962C8B-B14F-4D97-AF65-F5344CB8AC3E}">
        <p14:creationId xmlns:p14="http://schemas.microsoft.com/office/powerpoint/2010/main" val="2650959727"/>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DB4EC-D768-45CF-B076-4CEBB8C8FA3B}"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E1C34-342C-4460-84C0-D81B82882D45}" type="slidenum">
              <a:rPr lang="en-US" smtClean="0"/>
              <a:t>‹#›</a:t>
            </a:fld>
            <a:endParaRPr lang="en-US"/>
          </a:p>
        </p:txBody>
      </p:sp>
    </p:spTree>
    <p:extLst>
      <p:ext uri="{BB962C8B-B14F-4D97-AF65-F5344CB8AC3E}">
        <p14:creationId xmlns:p14="http://schemas.microsoft.com/office/powerpoint/2010/main" val="340028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286000"/>
          </a:xfrm>
        </p:spPr>
        <p:txBody>
          <a:bodyPr>
            <a:normAutofit/>
          </a:bodyPr>
          <a:lstStyle/>
          <a:p>
            <a:r>
              <a:rPr lang="en-US" sz="9600" dirty="0" smtClean="0">
                <a:latin typeface="Bazooka" pitchFamily="2" charset="0"/>
              </a:rPr>
              <a:t>ASK</a:t>
            </a:r>
            <a:endParaRPr lang="en-US" sz="9600" dirty="0">
              <a:latin typeface="Bazooka" pitchFamily="2" charset="0"/>
            </a:endParaRPr>
          </a:p>
        </p:txBody>
      </p:sp>
      <p:sp>
        <p:nvSpPr>
          <p:cNvPr id="3" name="Subtitle 2"/>
          <p:cNvSpPr>
            <a:spLocks noGrp="1"/>
          </p:cNvSpPr>
          <p:nvPr>
            <p:ph type="subTitle" idx="1"/>
          </p:nvPr>
        </p:nvSpPr>
        <p:spPr>
          <a:xfrm>
            <a:off x="152400" y="2971800"/>
            <a:ext cx="8915400" cy="3581400"/>
          </a:xfrm>
        </p:spPr>
        <p:txBody>
          <a:bodyPr/>
          <a:lstStyle/>
          <a:p>
            <a:r>
              <a:rPr lang="en-US" dirty="0" smtClean="0">
                <a:solidFill>
                  <a:schemeClr val="tx2">
                    <a:lumMod val="50000"/>
                  </a:schemeClr>
                </a:solidFill>
              </a:rPr>
              <a:t>Matthew 7:7-8</a:t>
            </a:r>
          </a:p>
          <a:p>
            <a:r>
              <a:rPr lang="en-US" dirty="0" smtClean="0">
                <a:solidFill>
                  <a:schemeClr val="tx2">
                    <a:lumMod val="50000"/>
                  </a:schemeClr>
                </a:solidFill>
              </a:rPr>
              <a:t> “Ask, and it shall be given to you; seek, and you shall find; knock, and it shall be opened to you. For everyone who asks receives, and he who seeks finds, and to him who knocks, it shall be opened.</a:t>
            </a:r>
            <a:endParaRPr lang="en-US" dirty="0">
              <a:solidFill>
                <a:schemeClr val="tx2">
                  <a:lumMod val="50000"/>
                </a:schemeClr>
              </a:solidFill>
            </a:endParaRPr>
          </a:p>
        </p:txBody>
      </p:sp>
    </p:spTree>
    <p:extLst>
      <p:ext uri="{BB962C8B-B14F-4D97-AF65-F5344CB8AC3E}">
        <p14:creationId xmlns:p14="http://schemas.microsoft.com/office/powerpoint/2010/main" val="359434104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IN THE NAME OF CHRIST</a:t>
            </a:r>
            <a:endParaRPr lang="en-US" dirty="0"/>
          </a:p>
        </p:txBody>
      </p:sp>
      <p:sp>
        <p:nvSpPr>
          <p:cNvPr id="3" name="Content Placeholder 2"/>
          <p:cNvSpPr>
            <a:spLocks noGrp="1"/>
          </p:cNvSpPr>
          <p:nvPr>
            <p:ph idx="1"/>
          </p:nvPr>
        </p:nvSpPr>
        <p:spPr/>
        <p:txBody>
          <a:bodyPr>
            <a:normAutofit fontScale="92500"/>
          </a:bodyPr>
          <a:lstStyle/>
          <a:p>
            <a:r>
              <a:rPr lang="en-US" dirty="0" smtClean="0"/>
              <a:t>1st Timothy 2:5; “For there is one God, and one mediator also between God and men, the man Christ Jesus”.</a:t>
            </a:r>
          </a:p>
          <a:p>
            <a:r>
              <a:rPr lang="en-US" dirty="0" smtClean="0"/>
              <a:t>Hebrews 7:25 “Hence, also, He is able to save forever those who draw near to God through Him, since He always lives to make intercession for them”.</a:t>
            </a:r>
          </a:p>
          <a:p>
            <a:r>
              <a:rPr lang="en-US" dirty="0" smtClean="0"/>
              <a:t>Because Christ is our Mediator and Intercessor it fits that prayers to the Father go through Him.</a:t>
            </a:r>
          </a:p>
          <a:p>
            <a:endParaRPr lang="en-US" dirty="0"/>
          </a:p>
        </p:txBody>
      </p:sp>
    </p:spTree>
    <p:extLst>
      <p:ext uri="{BB962C8B-B14F-4D97-AF65-F5344CB8AC3E}">
        <p14:creationId xmlns:p14="http://schemas.microsoft.com/office/powerpoint/2010/main" val="18499214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IN FAITH</a:t>
            </a:r>
            <a:endParaRPr lang="en-US" dirty="0"/>
          </a:p>
        </p:txBody>
      </p:sp>
      <p:sp>
        <p:nvSpPr>
          <p:cNvPr id="3" name="Content Placeholder 2"/>
          <p:cNvSpPr>
            <a:spLocks noGrp="1"/>
          </p:cNvSpPr>
          <p:nvPr>
            <p:ph idx="1"/>
          </p:nvPr>
        </p:nvSpPr>
        <p:spPr>
          <a:xfrm>
            <a:off x="0" y="1600200"/>
            <a:ext cx="9067800" cy="4953000"/>
          </a:xfrm>
        </p:spPr>
        <p:txBody>
          <a:bodyPr>
            <a:normAutofit fontScale="77500" lnSpcReduction="20000"/>
          </a:bodyPr>
          <a:lstStyle/>
          <a:p>
            <a:r>
              <a:rPr lang="en-US" dirty="0" smtClean="0"/>
              <a:t>James 1:6-8 “but let him ask in faith without any doubting, for the one who doubts is like the surf of the sea driven and tossed by the wind. For let not that man expect that he will receive anything from the Lord, being a double-minded man, unstable in all his ways”.</a:t>
            </a:r>
          </a:p>
          <a:p>
            <a:r>
              <a:rPr lang="en-US" dirty="0" smtClean="0"/>
              <a:t>It </a:t>
            </a:r>
            <a:r>
              <a:rPr lang="en-US" dirty="0"/>
              <a:t>is futile to make request of God, doubting all the while whether He can perform what we ask</a:t>
            </a:r>
            <a:r>
              <a:rPr lang="en-US" dirty="0" smtClean="0"/>
              <a:t>.</a:t>
            </a:r>
          </a:p>
          <a:p>
            <a:r>
              <a:rPr lang="en-US" dirty="0" smtClean="0"/>
              <a:t>Matthew 21:21-22 “And Jesus answered and said to them, Truly I say to you, if you have faith, and do not doubt, you shall not only do what was done to the fig tree, but even if you say to this mountain, be taken up and cast into the sea, it shall happen. And all things you ask in prayer, believing, you shall receive”.</a:t>
            </a:r>
          </a:p>
          <a:p>
            <a:r>
              <a:rPr lang="en-US" dirty="0" smtClean="0"/>
              <a:t>Praying </a:t>
            </a:r>
            <a:r>
              <a:rPr lang="en-US" dirty="0"/>
              <a:t>in faith can move mountains.  </a:t>
            </a:r>
            <a:endParaRPr lang="en-US" dirty="0" smtClean="0"/>
          </a:p>
          <a:p>
            <a:r>
              <a:rPr lang="en-US" dirty="0" smtClean="0"/>
              <a:t>Of </a:t>
            </a:r>
            <a:r>
              <a:rPr lang="en-US" dirty="0"/>
              <a:t>course, we must trust it would serve God’s purpose to do so</a:t>
            </a:r>
            <a:r>
              <a:rPr lang="en-US" dirty="0" smtClean="0"/>
              <a:t>.</a:t>
            </a:r>
          </a:p>
        </p:txBody>
      </p:sp>
    </p:spTree>
    <p:extLst>
      <p:ext uri="{BB962C8B-B14F-4D97-AF65-F5344CB8AC3E}">
        <p14:creationId xmlns:p14="http://schemas.microsoft.com/office/powerpoint/2010/main" val="9387599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IN FAITH</a:t>
            </a:r>
            <a:endParaRPr lang="en-US" dirty="0"/>
          </a:p>
        </p:txBody>
      </p:sp>
      <p:sp>
        <p:nvSpPr>
          <p:cNvPr id="3" name="Content Placeholder 2"/>
          <p:cNvSpPr>
            <a:spLocks noGrp="1"/>
          </p:cNvSpPr>
          <p:nvPr>
            <p:ph idx="1"/>
          </p:nvPr>
        </p:nvSpPr>
        <p:spPr>
          <a:xfrm>
            <a:off x="0" y="1600200"/>
            <a:ext cx="9067800" cy="4953000"/>
          </a:xfrm>
        </p:spPr>
        <p:txBody>
          <a:bodyPr>
            <a:normAutofit fontScale="85000" lnSpcReduction="20000"/>
          </a:bodyPr>
          <a:lstStyle/>
          <a:p>
            <a:r>
              <a:rPr lang="en-US" dirty="0" smtClean="0"/>
              <a:t>James 5:16b-18 “…the effective prayer of a righteous man can accomplish much. Elijah was a man with a nature like ours, and he prayed earnestly that it might not rain; and it did not rain on the earth for three years and six months. And he prayed again, and the sky poured rain, and the earth produced its fruit”.</a:t>
            </a:r>
          </a:p>
          <a:p>
            <a:r>
              <a:rPr lang="en-US" dirty="0" smtClean="0"/>
              <a:t>Although Elijah was a mighty prophet, he is described as having “a nature like ours”, meaning that the drought was the result, not of a miracle, but of prayer.</a:t>
            </a:r>
          </a:p>
          <a:p>
            <a:r>
              <a:rPr lang="en-US" dirty="0" smtClean="0"/>
              <a:t>1st Timothy 2:8 “Therefore I want the men in every place to pray, lifting up holy hands without wrath and dissension”.</a:t>
            </a:r>
          </a:p>
          <a:p>
            <a:r>
              <a:rPr lang="en-US" dirty="0" smtClean="0"/>
              <a:t>Petitions to God must be free of all doubt.  </a:t>
            </a:r>
          </a:p>
          <a:p>
            <a:r>
              <a:rPr lang="en-US" dirty="0" smtClean="0"/>
              <a:t>Trust Him.</a:t>
            </a:r>
          </a:p>
          <a:p>
            <a:endParaRPr lang="en-US" dirty="0"/>
          </a:p>
        </p:txBody>
      </p:sp>
    </p:spTree>
    <p:extLst>
      <p:ext uri="{BB962C8B-B14F-4D97-AF65-F5344CB8AC3E}">
        <p14:creationId xmlns:p14="http://schemas.microsoft.com/office/powerpoint/2010/main" val="41678179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SPECIFICALLY</a:t>
            </a:r>
            <a:endParaRPr lang="en-US" dirty="0"/>
          </a:p>
        </p:txBody>
      </p:sp>
      <p:sp>
        <p:nvSpPr>
          <p:cNvPr id="3" name="Content Placeholder 2"/>
          <p:cNvSpPr>
            <a:spLocks noGrp="1"/>
          </p:cNvSpPr>
          <p:nvPr>
            <p:ph idx="1"/>
          </p:nvPr>
        </p:nvSpPr>
        <p:spPr/>
        <p:txBody>
          <a:bodyPr>
            <a:normAutofit fontScale="92500"/>
          </a:bodyPr>
          <a:lstStyle/>
          <a:p>
            <a:r>
              <a:rPr lang="en-US" dirty="0" smtClean="0"/>
              <a:t>Luke 11:11-12 “Now suppose one of you fathers is asked by his son for a fish; he will not give him a snake instead of a fish, will he? Or if he is asked for an egg, he will not give him a scorpion, will he?”</a:t>
            </a:r>
          </a:p>
          <a:p>
            <a:r>
              <a:rPr lang="en-US" dirty="0" smtClean="0"/>
              <a:t>Notice </a:t>
            </a:r>
            <a:r>
              <a:rPr lang="en-US" dirty="0"/>
              <a:t>in Jesus’ metaphor that the son never told the father he was hungry; rather, he specifically asked for bread, then fish, then an egg.  </a:t>
            </a:r>
            <a:endParaRPr lang="en-US" dirty="0" smtClean="0"/>
          </a:p>
          <a:p>
            <a:r>
              <a:rPr lang="en-US" dirty="0" smtClean="0"/>
              <a:t>Likewise</a:t>
            </a:r>
            <a:r>
              <a:rPr lang="en-US" dirty="0"/>
              <a:t>, our prayers ought to avoid generalities.  </a:t>
            </a:r>
            <a:endParaRPr lang="en-US" dirty="0" smtClean="0"/>
          </a:p>
        </p:txBody>
      </p:sp>
    </p:spTree>
    <p:extLst>
      <p:ext uri="{BB962C8B-B14F-4D97-AF65-F5344CB8AC3E}">
        <p14:creationId xmlns:p14="http://schemas.microsoft.com/office/powerpoint/2010/main" val="23152979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SPECIFICALLY</a:t>
            </a:r>
            <a:endParaRPr lang="en-US" dirty="0"/>
          </a:p>
        </p:txBody>
      </p:sp>
      <p:sp>
        <p:nvSpPr>
          <p:cNvPr id="3" name="Content Placeholder 2"/>
          <p:cNvSpPr>
            <a:spLocks noGrp="1"/>
          </p:cNvSpPr>
          <p:nvPr>
            <p:ph idx="1"/>
          </p:nvPr>
        </p:nvSpPr>
        <p:spPr>
          <a:xfrm>
            <a:off x="0" y="1600200"/>
            <a:ext cx="9067800" cy="4953000"/>
          </a:xfrm>
        </p:spPr>
        <p:txBody>
          <a:bodyPr>
            <a:normAutofit fontScale="92500" lnSpcReduction="20000"/>
          </a:bodyPr>
          <a:lstStyle/>
          <a:p>
            <a:r>
              <a:rPr lang="en-US" dirty="0" smtClean="0"/>
              <a:t>If the names of those who are sick and their ailments are announced, then that’s who we should pray for and the reason why we pray.  </a:t>
            </a:r>
          </a:p>
          <a:p>
            <a:r>
              <a:rPr lang="en-US" dirty="0" smtClean="0"/>
              <a:t>If the names of those traveling are announced along with where they’re going and for how long, then that’s who we pray for and the reason why we pray.</a:t>
            </a:r>
          </a:p>
          <a:p>
            <a:r>
              <a:rPr lang="en-US" dirty="0" smtClean="0"/>
              <a:t>James 5:17</a:t>
            </a:r>
          </a:p>
          <a:p>
            <a:r>
              <a:rPr lang="en-US" dirty="0" smtClean="0"/>
              <a:t>Elijah was specific in his very effective prayer.</a:t>
            </a:r>
          </a:p>
          <a:p>
            <a:r>
              <a:rPr lang="en-US" dirty="0" smtClean="0"/>
              <a:t>James 5:14 “Is any among you sick? Let him call for the elders </a:t>
            </a:r>
            <a:r>
              <a:rPr lang="en-US" dirty="0" smtClean="0"/>
              <a:t>of the church, and let them pray over him, anointing him with oil in the name of the Lord”.</a:t>
            </a:r>
            <a:endParaRPr lang="en-US" dirty="0" smtClean="0"/>
          </a:p>
          <a:p>
            <a:r>
              <a:rPr lang="en-US" dirty="0" smtClean="0"/>
              <a:t>Our prayers for the sick ought to be detailed.</a:t>
            </a:r>
          </a:p>
          <a:p>
            <a:endParaRPr lang="en-US" dirty="0"/>
          </a:p>
        </p:txBody>
      </p:sp>
    </p:spTree>
    <p:extLst>
      <p:ext uri="{BB962C8B-B14F-4D97-AF65-F5344CB8AC3E}">
        <p14:creationId xmlns:p14="http://schemas.microsoft.com/office/powerpoint/2010/main" val="264799599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SPECIFICALLY</a:t>
            </a:r>
            <a:endParaRPr lang="en-US" dirty="0"/>
          </a:p>
        </p:txBody>
      </p:sp>
      <p:sp>
        <p:nvSpPr>
          <p:cNvPr id="3" name="Content Placeholder 2"/>
          <p:cNvSpPr>
            <a:spLocks noGrp="1"/>
          </p:cNvSpPr>
          <p:nvPr>
            <p:ph idx="1"/>
          </p:nvPr>
        </p:nvSpPr>
        <p:spPr>
          <a:xfrm>
            <a:off x="76200" y="1600200"/>
            <a:ext cx="8991600" cy="4953000"/>
          </a:xfrm>
        </p:spPr>
        <p:txBody>
          <a:bodyPr>
            <a:normAutofit fontScale="85000" lnSpcReduction="20000"/>
          </a:bodyPr>
          <a:lstStyle/>
          <a:p>
            <a:r>
              <a:rPr lang="en-US" dirty="0" smtClean="0"/>
              <a:t>Acts 8:22 “Therefore repent of this wickedness of yours, and pray the Lord that if possible, the intention of your heart may be forgiven you”.</a:t>
            </a:r>
          </a:p>
          <a:p>
            <a:r>
              <a:rPr lang="en-US" dirty="0" smtClean="0"/>
              <a:t>Our prayers for the wayward ought to be detailed.</a:t>
            </a:r>
          </a:p>
          <a:p>
            <a:r>
              <a:rPr lang="en-US" dirty="0" smtClean="0"/>
              <a:t>Romans 8:26-28 “And in the same way the Spirit also helps our weakness; for we do not know how to pray as we should, but the Spirit Himself intercedes for us with </a:t>
            </a:r>
            <a:r>
              <a:rPr lang="en-US" dirty="0" err="1" smtClean="0"/>
              <a:t>groanings</a:t>
            </a:r>
            <a:r>
              <a:rPr lang="en-US" dirty="0" smtClean="0"/>
              <a:t> too deep for words; and He who searches the hearts knows what the mind of the Spirit is, because He intercedes for the saints according to the will of God. And we know that God causes all things to work together for good to those who love God, to those who are called according to His purpose”.</a:t>
            </a:r>
          </a:p>
          <a:p>
            <a:endParaRPr lang="en-US" dirty="0"/>
          </a:p>
        </p:txBody>
      </p:sp>
    </p:spTree>
    <p:extLst>
      <p:ext uri="{BB962C8B-B14F-4D97-AF65-F5344CB8AC3E}">
        <p14:creationId xmlns:p14="http://schemas.microsoft.com/office/powerpoint/2010/main" val="36375048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SPECIFICALLY</a:t>
            </a:r>
            <a:endParaRPr lang="en-US" dirty="0"/>
          </a:p>
        </p:txBody>
      </p:sp>
      <p:sp>
        <p:nvSpPr>
          <p:cNvPr id="3" name="Content Placeholder 2"/>
          <p:cNvSpPr>
            <a:spLocks noGrp="1"/>
          </p:cNvSpPr>
          <p:nvPr>
            <p:ph idx="1"/>
          </p:nvPr>
        </p:nvSpPr>
        <p:spPr/>
        <p:txBody>
          <a:bodyPr/>
          <a:lstStyle/>
          <a:p>
            <a:r>
              <a:rPr lang="en-US" dirty="0" smtClean="0"/>
              <a:t>True, the Holy Spirit helps us when we have trouble figuring out what to say.  </a:t>
            </a:r>
          </a:p>
          <a:p>
            <a:r>
              <a:rPr lang="en-US" dirty="0" smtClean="0"/>
              <a:t>That doesn’t mean we keep it generic and let the Spirit do the rest. </a:t>
            </a:r>
          </a:p>
          <a:p>
            <a:r>
              <a:rPr lang="en-US" dirty="0" smtClean="0"/>
              <a:t> It means we let the Spirit help – we keep praying until we figure out how best to put it.</a:t>
            </a:r>
            <a:br>
              <a:rPr lang="en-US" dirty="0" smtClean="0"/>
            </a:br>
            <a:endParaRPr lang="en-US" dirty="0" smtClean="0"/>
          </a:p>
          <a:p>
            <a:endParaRPr lang="en-US" dirty="0"/>
          </a:p>
        </p:txBody>
      </p:sp>
    </p:spTree>
    <p:extLst>
      <p:ext uri="{BB962C8B-B14F-4D97-AF65-F5344CB8AC3E}">
        <p14:creationId xmlns:p14="http://schemas.microsoft.com/office/powerpoint/2010/main" val="27190839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GRATEFULLY</a:t>
            </a:r>
            <a:endParaRPr lang="en-US" dirty="0"/>
          </a:p>
        </p:txBody>
      </p:sp>
      <p:sp>
        <p:nvSpPr>
          <p:cNvPr id="3" name="Content Placeholder 2"/>
          <p:cNvSpPr>
            <a:spLocks noGrp="1"/>
          </p:cNvSpPr>
          <p:nvPr>
            <p:ph idx="1"/>
          </p:nvPr>
        </p:nvSpPr>
        <p:spPr>
          <a:xfrm>
            <a:off x="0" y="1600200"/>
            <a:ext cx="9067800" cy="4800600"/>
          </a:xfrm>
        </p:spPr>
        <p:txBody>
          <a:bodyPr>
            <a:normAutofit fontScale="92500" lnSpcReduction="10000"/>
          </a:bodyPr>
          <a:lstStyle/>
          <a:p>
            <a:r>
              <a:rPr lang="en-US" dirty="0"/>
              <a:t> </a:t>
            </a:r>
            <a:r>
              <a:rPr lang="en-US" dirty="0" smtClean="0"/>
              <a:t>Philippians 4:6-7 “Be anxious for nothing, but in everything by prayer and supplication with thanksgiving let your requests be made known to God. And the peace of God which surpasses all comprehension, shall guard your hearts and your minds in Christ Jesus”.</a:t>
            </a:r>
          </a:p>
          <a:p>
            <a:r>
              <a:rPr lang="en-US" dirty="0" smtClean="0"/>
              <a:t>All </a:t>
            </a:r>
            <a:r>
              <a:rPr lang="en-US" dirty="0"/>
              <a:t>requests should be couched in terms of gratitude. </a:t>
            </a:r>
            <a:endParaRPr lang="en-US" dirty="0" smtClean="0"/>
          </a:p>
          <a:p>
            <a:r>
              <a:rPr lang="en-US" dirty="0" smtClean="0"/>
              <a:t>If </a:t>
            </a:r>
            <a:r>
              <a:rPr lang="en-US" dirty="0"/>
              <a:t>we’re not thankful for what God already blessed us with, why would we ask for more and why would He comply with those petitions</a:t>
            </a:r>
            <a:r>
              <a:rPr lang="en-US" dirty="0" smtClean="0"/>
              <a:t>?</a:t>
            </a:r>
          </a:p>
        </p:txBody>
      </p:sp>
    </p:spTree>
    <p:extLst>
      <p:ext uri="{BB962C8B-B14F-4D97-AF65-F5344CB8AC3E}">
        <p14:creationId xmlns:p14="http://schemas.microsoft.com/office/powerpoint/2010/main" val="10735970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GRATEFULLY</a:t>
            </a:r>
            <a:endParaRPr lang="en-US" dirty="0"/>
          </a:p>
        </p:txBody>
      </p:sp>
      <p:sp>
        <p:nvSpPr>
          <p:cNvPr id="3" name="Content Placeholder 2"/>
          <p:cNvSpPr>
            <a:spLocks noGrp="1"/>
          </p:cNvSpPr>
          <p:nvPr>
            <p:ph idx="1"/>
          </p:nvPr>
        </p:nvSpPr>
        <p:spPr>
          <a:xfrm>
            <a:off x="76200" y="1600200"/>
            <a:ext cx="9067800" cy="4953000"/>
          </a:xfrm>
        </p:spPr>
        <p:txBody>
          <a:bodyPr>
            <a:normAutofit fontScale="77500" lnSpcReduction="20000"/>
          </a:bodyPr>
          <a:lstStyle/>
          <a:p>
            <a:r>
              <a:rPr lang="en-US" dirty="0" smtClean="0"/>
              <a:t>1st Thessalonians 5:17-18 “Pray without ceasing; in everything give thanks, for this is God’s will for you in Christ Jesus”.</a:t>
            </a:r>
          </a:p>
          <a:p>
            <a:r>
              <a:rPr lang="en-US" dirty="0" smtClean="0"/>
              <a:t>Giving thanks in everything means doing so even when things seem lousy because we may not yet recognize hidden blessings.</a:t>
            </a:r>
          </a:p>
          <a:p>
            <a:r>
              <a:rPr lang="en-US" dirty="0" smtClean="0"/>
              <a:t>Acts 16:25 “But about midnight Paul and Silas were praying and singing hymns of praise to God, and the prisoners were listening to them”.</a:t>
            </a:r>
          </a:p>
          <a:p>
            <a:r>
              <a:rPr lang="en-US" dirty="0" smtClean="0"/>
              <a:t>Imprisoned harshly for proclaiming the gospel, Paul and Silas found it in their hearts not only to pray, presumably for relief, but also to sing hymns – not the blues, hymns, which are songs of praise.  </a:t>
            </a:r>
          </a:p>
          <a:p>
            <a:r>
              <a:rPr lang="en-US" dirty="0" smtClean="0"/>
              <a:t>Thankfulness filled them even in the dungeon.</a:t>
            </a:r>
          </a:p>
          <a:p>
            <a:endParaRPr lang="en-US" dirty="0"/>
          </a:p>
        </p:txBody>
      </p:sp>
    </p:spTree>
    <p:extLst>
      <p:ext uri="{BB962C8B-B14F-4D97-AF65-F5344CB8AC3E}">
        <p14:creationId xmlns:p14="http://schemas.microsoft.com/office/powerpoint/2010/main" val="1105795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r>
              <a:rPr lang="en-US" dirty="0" smtClean="0"/>
              <a:t>The majority of our prayers are “ask” prayers.</a:t>
            </a:r>
          </a:p>
          <a:p>
            <a:r>
              <a:rPr lang="en-US" dirty="0" smtClean="0"/>
              <a:t>We pray for others, but mostly asking God to bless them.</a:t>
            </a:r>
          </a:p>
          <a:p>
            <a:r>
              <a:rPr lang="en-US" dirty="0" smtClean="0"/>
              <a:t>We pray for our needs by asking God to provide.</a:t>
            </a:r>
          </a:p>
          <a:p>
            <a:r>
              <a:rPr lang="en-US" dirty="0" smtClean="0"/>
              <a:t>We pray for health and so many other things.</a:t>
            </a:r>
          </a:p>
          <a:p>
            <a:r>
              <a:rPr lang="en-US" dirty="0" smtClean="0"/>
              <a:t>Nothing wrong by asking.</a:t>
            </a:r>
          </a:p>
          <a:p>
            <a:r>
              <a:rPr lang="en-US" dirty="0" smtClean="0"/>
              <a:t>Just have to remember that we must ask properly as we have discussed in this lesson.</a:t>
            </a:r>
            <a:endParaRPr lang="en-US" dirty="0"/>
          </a:p>
        </p:txBody>
      </p:sp>
    </p:spTree>
    <p:extLst>
      <p:ext uri="{BB962C8B-B14F-4D97-AF65-F5344CB8AC3E}">
        <p14:creationId xmlns:p14="http://schemas.microsoft.com/office/powerpoint/2010/main" val="417559854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It is remarkable that the God who created the universe with words, so high and mighty, would not only speak to creatures He made in His own image, but would invite us to speak to Him, as well – especially so in that He </a:t>
            </a:r>
            <a:r>
              <a:rPr lang="en-US" dirty="0" smtClean="0"/>
              <a:t>invites us </a:t>
            </a:r>
            <a:r>
              <a:rPr lang="en-US" dirty="0"/>
              <a:t>to ask requests of Him.</a:t>
            </a:r>
          </a:p>
        </p:txBody>
      </p:sp>
    </p:spTree>
    <p:extLst>
      <p:ext uri="{BB962C8B-B14F-4D97-AF65-F5344CB8AC3E}">
        <p14:creationId xmlns:p14="http://schemas.microsoft.com/office/powerpoint/2010/main" val="410984211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AS A QUALIFIED PETITIONER</a:t>
            </a:r>
            <a:endParaRPr lang="en-US" dirty="0"/>
          </a:p>
        </p:txBody>
      </p:sp>
      <p:sp>
        <p:nvSpPr>
          <p:cNvPr id="3" name="Content Placeholder 2"/>
          <p:cNvSpPr>
            <a:spLocks noGrp="1"/>
          </p:cNvSpPr>
          <p:nvPr>
            <p:ph idx="1"/>
          </p:nvPr>
        </p:nvSpPr>
        <p:spPr>
          <a:xfrm>
            <a:off x="76200" y="1600200"/>
            <a:ext cx="9067800" cy="5105400"/>
          </a:xfrm>
        </p:spPr>
        <p:txBody>
          <a:bodyPr>
            <a:normAutofit fontScale="77500" lnSpcReduction="20000"/>
          </a:bodyPr>
          <a:lstStyle/>
          <a:p>
            <a:r>
              <a:rPr lang="en-US" dirty="0" smtClean="0"/>
              <a:t>1st </a:t>
            </a:r>
            <a:r>
              <a:rPr lang="en-US" dirty="0"/>
              <a:t>Peter </a:t>
            </a:r>
            <a:r>
              <a:rPr lang="en-US" dirty="0" smtClean="0"/>
              <a:t>3:12 “For the eyes of the LORD are upon the righteous, and His ears attend to their prayer, but the face of the LORD is against those who do evil”.</a:t>
            </a:r>
          </a:p>
          <a:p>
            <a:r>
              <a:rPr lang="en-US" dirty="0" smtClean="0"/>
              <a:t>Some </a:t>
            </a:r>
            <a:r>
              <a:rPr lang="en-US" dirty="0"/>
              <a:t>people God is happy to hear from, but others He deliberately ignores</a:t>
            </a:r>
            <a:r>
              <a:rPr lang="en-US" dirty="0" smtClean="0"/>
              <a:t>.</a:t>
            </a:r>
          </a:p>
          <a:p>
            <a:r>
              <a:rPr lang="en-US" dirty="0" smtClean="0"/>
              <a:t>Proverbs </a:t>
            </a:r>
            <a:r>
              <a:rPr lang="en-US" dirty="0"/>
              <a:t>28:9; </a:t>
            </a:r>
            <a:r>
              <a:rPr lang="en-US" dirty="0" smtClean="0"/>
              <a:t> “He who turns away his ear from listening to the law even his prayer is an abomination”.</a:t>
            </a:r>
          </a:p>
          <a:p>
            <a:r>
              <a:rPr lang="en-US" dirty="0" smtClean="0"/>
              <a:t>Proverbs 15:8,9 “The sacrifice of the wicked is an abomination to the LORD, but the prayer of the upright is His delight. The way of the wicked is an abomination to the LORD, But He loves him who pursues righteousness.”</a:t>
            </a:r>
          </a:p>
          <a:p>
            <a:r>
              <a:rPr lang="en-US" dirty="0" smtClean="0"/>
              <a:t>Those </a:t>
            </a:r>
            <a:r>
              <a:rPr lang="en-US" dirty="0"/>
              <a:t>who don’t want to listen to God, He won’t listen to either.  </a:t>
            </a:r>
            <a:endParaRPr lang="en-US" dirty="0" smtClean="0"/>
          </a:p>
          <a:p>
            <a:r>
              <a:rPr lang="en-US" dirty="0" smtClean="0"/>
              <a:t>In </a:t>
            </a:r>
            <a:r>
              <a:rPr lang="en-US" dirty="0"/>
              <a:t>fact, their prayers are abominable to Him</a:t>
            </a:r>
            <a:r>
              <a:rPr lang="en-US" dirty="0" smtClean="0"/>
              <a:t>.</a:t>
            </a:r>
          </a:p>
        </p:txBody>
      </p:sp>
    </p:spTree>
    <p:extLst>
      <p:ext uri="{BB962C8B-B14F-4D97-AF65-F5344CB8AC3E}">
        <p14:creationId xmlns:p14="http://schemas.microsoft.com/office/powerpoint/2010/main" val="33012122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AS A QUALIFIED PETITIONER</a:t>
            </a:r>
            <a:endParaRPr lang="en-US" dirty="0"/>
          </a:p>
        </p:txBody>
      </p:sp>
      <p:sp>
        <p:nvSpPr>
          <p:cNvPr id="3" name="Content Placeholder 2"/>
          <p:cNvSpPr>
            <a:spLocks noGrp="1"/>
          </p:cNvSpPr>
          <p:nvPr>
            <p:ph idx="1"/>
          </p:nvPr>
        </p:nvSpPr>
        <p:spPr>
          <a:xfrm>
            <a:off x="76200" y="1600200"/>
            <a:ext cx="8991600" cy="5181600"/>
          </a:xfrm>
        </p:spPr>
        <p:txBody>
          <a:bodyPr>
            <a:normAutofit fontScale="85000" lnSpcReduction="20000"/>
          </a:bodyPr>
          <a:lstStyle/>
          <a:p>
            <a:r>
              <a:rPr lang="en-US" dirty="0" smtClean="0"/>
              <a:t>John 9:31 “We know that God does not hear sinners; but if anyone is God-fearing, and does His will, He hears him”.</a:t>
            </a:r>
          </a:p>
          <a:p>
            <a:r>
              <a:rPr lang="en-US" dirty="0" smtClean="0"/>
              <a:t>There are qualifications, simple ones, which must be met in order to be heard in prayer.</a:t>
            </a:r>
          </a:p>
          <a:p>
            <a:r>
              <a:rPr lang="en-US" dirty="0" smtClean="0"/>
              <a:t>Isaiah 59:1-2 “Behold, the LORD’s hand is not so short that it cannot save; neither is His ear so dull that it cannot hear. But your iniquities have made a separation between you and your God, and your sins have hidden His face from you, so that He does not hear”.</a:t>
            </a:r>
          </a:p>
          <a:p>
            <a:r>
              <a:rPr lang="en-US" dirty="0" smtClean="0"/>
              <a:t>It is not that God is unable to hear the prayers of all; it’s that He won’t.  </a:t>
            </a:r>
          </a:p>
          <a:p>
            <a:r>
              <a:rPr lang="en-US" dirty="0" smtClean="0"/>
              <a:t>The separation between God and the sinner is a choice of the sinner to which the Almighty merely responds in like fashion.</a:t>
            </a:r>
          </a:p>
          <a:p>
            <a:endParaRPr lang="en-US" dirty="0"/>
          </a:p>
        </p:txBody>
      </p:sp>
    </p:spTree>
    <p:extLst>
      <p:ext uri="{BB962C8B-B14F-4D97-AF65-F5344CB8AC3E}">
        <p14:creationId xmlns:p14="http://schemas.microsoft.com/office/powerpoint/2010/main" val="17557226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AS A QUALIFIED PETITIONER</a:t>
            </a:r>
            <a:endParaRPr lang="en-US" dirty="0"/>
          </a:p>
        </p:txBody>
      </p:sp>
      <p:sp>
        <p:nvSpPr>
          <p:cNvPr id="3" name="Content Placeholder 2"/>
          <p:cNvSpPr>
            <a:spLocks noGrp="1"/>
          </p:cNvSpPr>
          <p:nvPr>
            <p:ph idx="1"/>
          </p:nvPr>
        </p:nvSpPr>
        <p:spPr>
          <a:xfrm>
            <a:off x="0" y="1600200"/>
            <a:ext cx="9067800" cy="5105400"/>
          </a:xfrm>
        </p:spPr>
        <p:txBody>
          <a:bodyPr>
            <a:normAutofit fontScale="85000" lnSpcReduction="20000"/>
          </a:bodyPr>
          <a:lstStyle/>
          <a:p>
            <a:r>
              <a:rPr lang="en-US" dirty="0" smtClean="0"/>
              <a:t>1st John 3:22 “and whatever we ask we receive from Him, because we keep His commandments and do the things that are pleasing in His sight”.</a:t>
            </a:r>
          </a:p>
          <a:p>
            <a:r>
              <a:rPr lang="en-US" dirty="0" smtClean="0"/>
              <a:t>Prayer is not a universal right, but a privilege of the obedient.</a:t>
            </a:r>
          </a:p>
          <a:p>
            <a:r>
              <a:rPr lang="en-US" dirty="0" smtClean="0"/>
              <a:t>Acts 10:4, “And fixing  his gaze upon him and being much alarmed he said, ‘what is it, Lord?’ And he said to him, ‘your prayers and alms have ascended as a memorial before God”. </a:t>
            </a:r>
          </a:p>
          <a:p>
            <a:r>
              <a:rPr lang="en-US" dirty="0" smtClean="0"/>
              <a:t>True, the prayers of Cornelius were heard by God before he was saved in Christ, but prior to that he was as faithful to God as any gentile could be when the Jews were the chosen nation.  </a:t>
            </a:r>
          </a:p>
          <a:p>
            <a:r>
              <a:rPr lang="en-US" dirty="0" smtClean="0"/>
              <a:t>At most, this example suggests unsaved persons who are sincerely seeking God will be heard in that request.</a:t>
            </a:r>
          </a:p>
          <a:p>
            <a:endParaRPr lang="en-US" dirty="0"/>
          </a:p>
        </p:txBody>
      </p:sp>
    </p:spTree>
    <p:extLst>
      <p:ext uri="{BB962C8B-B14F-4D97-AF65-F5344CB8AC3E}">
        <p14:creationId xmlns:p14="http://schemas.microsoft.com/office/powerpoint/2010/main" val="389195288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ACCORDING TO HIS WILL</a:t>
            </a:r>
            <a:endParaRPr lang="en-US" dirty="0"/>
          </a:p>
        </p:txBody>
      </p:sp>
      <p:sp>
        <p:nvSpPr>
          <p:cNvPr id="3" name="Content Placeholder 2"/>
          <p:cNvSpPr>
            <a:spLocks noGrp="1"/>
          </p:cNvSpPr>
          <p:nvPr>
            <p:ph idx="1"/>
          </p:nvPr>
        </p:nvSpPr>
        <p:spPr>
          <a:xfrm>
            <a:off x="0" y="1600200"/>
            <a:ext cx="9067800" cy="5029200"/>
          </a:xfrm>
        </p:spPr>
        <p:txBody>
          <a:bodyPr>
            <a:normAutofit fontScale="85000" lnSpcReduction="10000"/>
          </a:bodyPr>
          <a:lstStyle/>
          <a:p>
            <a:r>
              <a:rPr lang="en-US" dirty="0" smtClean="0"/>
              <a:t>1st </a:t>
            </a:r>
            <a:r>
              <a:rPr lang="en-US" dirty="0"/>
              <a:t>John </a:t>
            </a:r>
            <a:r>
              <a:rPr lang="en-US" dirty="0" smtClean="0"/>
              <a:t>5:14-15 “And this is the confidence which we have before Him, that, if we ask anything according to His will, He hears us. And if we know that He hears us in whatever we ask, we know that we have the requests which we have asked from Him”.</a:t>
            </a:r>
          </a:p>
          <a:p>
            <a:r>
              <a:rPr lang="en-US" dirty="0" smtClean="0"/>
              <a:t>God </a:t>
            </a:r>
            <a:r>
              <a:rPr lang="en-US" dirty="0"/>
              <a:t>will hear what we ask only if we ask in accordance with His will</a:t>
            </a:r>
            <a:r>
              <a:rPr lang="en-US" dirty="0" smtClean="0"/>
              <a:t>.</a:t>
            </a:r>
          </a:p>
          <a:p>
            <a:r>
              <a:rPr lang="en-US" dirty="0" smtClean="0"/>
              <a:t>Matthew 26:39 “And He went a little beyond them, and fell on His face and prayed, saying ‘My Father, if it is possible, let this cup pass from Me; yet not as I will, but as thou wilt”.</a:t>
            </a:r>
          </a:p>
          <a:p>
            <a:r>
              <a:rPr lang="en-US" dirty="0" smtClean="0"/>
              <a:t>Even </a:t>
            </a:r>
            <a:r>
              <a:rPr lang="en-US" dirty="0"/>
              <a:t>the Son of God qualified His requests with “Your will be done</a:t>
            </a:r>
            <a:r>
              <a:rPr lang="en-US" dirty="0" smtClean="0"/>
              <a:t>”.</a:t>
            </a:r>
          </a:p>
        </p:txBody>
      </p:sp>
    </p:spTree>
    <p:extLst>
      <p:ext uri="{BB962C8B-B14F-4D97-AF65-F5344CB8AC3E}">
        <p14:creationId xmlns:p14="http://schemas.microsoft.com/office/powerpoint/2010/main" val="208162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ACCORDING TO HIS WILL</a:t>
            </a:r>
            <a:endParaRPr lang="en-US" dirty="0"/>
          </a:p>
        </p:txBody>
      </p:sp>
      <p:sp>
        <p:nvSpPr>
          <p:cNvPr id="3" name="Content Placeholder 2"/>
          <p:cNvSpPr>
            <a:spLocks noGrp="1"/>
          </p:cNvSpPr>
          <p:nvPr>
            <p:ph idx="1"/>
          </p:nvPr>
        </p:nvSpPr>
        <p:spPr>
          <a:xfrm>
            <a:off x="76200" y="1600200"/>
            <a:ext cx="9067800" cy="4876800"/>
          </a:xfrm>
        </p:spPr>
        <p:txBody>
          <a:bodyPr>
            <a:normAutofit fontScale="92500" lnSpcReduction="20000"/>
          </a:bodyPr>
          <a:lstStyle/>
          <a:p>
            <a:r>
              <a:rPr lang="en-US" dirty="0" smtClean="0"/>
              <a:t>James 4:3 “You ask and do not receive, because you ask with wrong motives, so that you may spend it on your pleasures”.</a:t>
            </a:r>
          </a:p>
          <a:p>
            <a:r>
              <a:rPr lang="en-US" dirty="0" smtClean="0"/>
              <a:t>Asking in prayer to win a gambling jackpot, or for a sinful sexual relationship to be spared from breakup, or any other wicked request will surely be disregarded by God.</a:t>
            </a:r>
          </a:p>
          <a:p>
            <a:r>
              <a:rPr lang="en-US" dirty="0" smtClean="0"/>
              <a:t>Luke 6:46 “And why do you call me Lord, Lord, and do not do what I say?”</a:t>
            </a:r>
          </a:p>
          <a:p>
            <a:r>
              <a:rPr lang="en-US" dirty="0" smtClean="0"/>
              <a:t>It is wildly inconsistent to call Jesus “Lord”, but disobey Him.</a:t>
            </a:r>
          </a:p>
          <a:p>
            <a:endParaRPr lang="en-US" dirty="0"/>
          </a:p>
        </p:txBody>
      </p:sp>
    </p:spTree>
    <p:extLst>
      <p:ext uri="{BB962C8B-B14F-4D97-AF65-F5344CB8AC3E}">
        <p14:creationId xmlns:p14="http://schemas.microsoft.com/office/powerpoint/2010/main" val="19407600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IN THE NAME OF CHRIST</a:t>
            </a:r>
            <a:endParaRPr lang="en-US" dirty="0"/>
          </a:p>
        </p:txBody>
      </p:sp>
      <p:sp>
        <p:nvSpPr>
          <p:cNvPr id="3" name="Content Placeholder 2"/>
          <p:cNvSpPr>
            <a:spLocks noGrp="1"/>
          </p:cNvSpPr>
          <p:nvPr>
            <p:ph idx="1"/>
          </p:nvPr>
        </p:nvSpPr>
        <p:spPr>
          <a:xfrm>
            <a:off x="0" y="1600200"/>
            <a:ext cx="9144000" cy="5029200"/>
          </a:xfrm>
        </p:spPr>
        <p:txBody>
          <a:bodyPr>
            <a:normAutofit fontScale="85000" lnSpcReduction="20000"/>
          </a:bodyPr>
          <a:lstStyle/>
          <a:p>
            <a:r>
              <a:rPr lang="en-US" dirty="0" smtClean="0"/>
              <a:t>John 14:13-14 “And whatever you ask in My name, that will I do, that the Father may be glorified in the Son. If you ask Me anything in My name, I will do it”</a:t>
            </a:r>
          </a:p>
          <a:p>
            <a:r>
              <a:rPr lang="en-US" dirty="0" smtClean="0"/>
              <a:t>John 15:16 “You did not choose Me, but I chose you, and appointed you, that you should go and bear fruit, and that your fruit should remain, that whatever you ask of the Father in My name, He may give to you”. </a:t>
            </a:r>
          </a:p>
          <a:p>
            <a:r>
              <a:rPr lang="en-US" dirty="0" smtClean="0"/>
              <a:t>John 16:23-24 “And in that day you will ask me no question. Truly, truly, I say to you if you shall ask the Father for anything, He will give it to you in My name. Until now you have asked for nothing in My name; ask, and you will receive, that your joy may be made full”.</a:t>
            </a:r>
          </a:p>
          <a:p>
            <a:r>
              <a:rPr lang="en-US" dirty="0" smtClean="0"/>
              <a:t>Jesus </a:t>
            </a:r>
            <a:r>
              <a:rPr lang="en-US" dirty="0"/>
              <a:t>taught the disciples not to pray to Him, but to pray to the Father through Him</a:t>
            </a:r>
            <a:r>
              <a:rPr lang="en-US" dirty="0" smtClean="0"/>
              <a:t>.</a:t>
            </a:r>
          </a:p>
        </p:txBody>
      </p:sp>
    </p:spTree>
    <p:extLst>
      <p:ext uri="{BB962C8B-B14F-4D97-AF65-F5344CB8AC3E}">
        <p14:creationId xmlns:p14="http://schemas.microsoft.com/office/powerpoint/2010/main" val="29152607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IN THE NAME OF CHRIST</a:t>
            </a:r>
            <a:endParaRPr lang="en-US" dirty="0"/>
          </a:p>
        </p:txBody>
      </p:sp>
      <p:sp>
        <p:nvSpPr>
          <p:cNvPr id="3" name="Content Placeholder 2"/>
          <p:cNvSpPr>
            <a:spLocks noGrp="1"/>
          </p:cNvSpPr>
          <p:nvPr>
            <p:ph idx="1"/>
          </p:nvPr>
        </p:nvSpPr>
        <p:spPr>
          <a:xfrm>
            <a:off x="0" y="1600200"/>
            <a:ext cx="9144000" cy="4800600"/>
          </a:xfrm>
        </p:spPr>
        <p:txBody>
          <a:bodyPr>
            <a:normAutofit fontScale="85000" lnSpcReduction="20000"/>
          </a:bodyPr>
          <a:lstStyle/>
          <a:p>
            <a:r>
              <a:rPr lang="en-US" dirty="0" smtClean="0"/>
              <a:t>Ephesians 5:20 always giving thanks for all things in the name of our Lord Jesus Christ to God, even the Father</a:t>
            </a:r>
          </a:p>
          <a:p>
            <a:r>
              <a:rPr lang="en-US" dirty="0" smtClean="0"/>
              <a:t>Colossians 3:17 “And whatever you do in word or deed, do all in the name of the LORD Jesus, giving thanks through Him to God the Father”.</a:t>
            </a:r>
          </a:p>
          <a:p>
            <a:r>
              <a:rPr lang="en-US" dirty="0" smtClean="0"/>
              <a:t>The apostles taught the same.</a:t>
            </a:r>
          </a:p>
          <a:p>
            <a:r>
              <a:rPr lang="en-US" dirty="0" smtClean="0"/>
              <a:t>Romans 1:8 “First, I thank my God through Jesus Christ for you all, because your faith is being proclaimed throughout the whole world”.</a:t>
            </a:r>
          </a:p>
          <a:p>
            <a:r>
              <a:rPr lang="en-US" dirty="0" smtClean="0"/>
              <a:t>Romans 7:25 “Thanks be to God through Jesus Christ our Lord! …”</a:t>
            </a:r>
          </a:p>
          <a:p>
            <a:r>
              <a:rPr lang="en-US" dirty="0" smtClean="0"/>
              <a:t>Paul practiced what He preached.</a:t>
            </a:r>
          </a:p>
          <a:p>
            <a:endParaRPr lang="en-US" dirty="0"/>
          </a:p>
        </p:txBody>
      </p:sp>
    </p:spTree>
    <p:extLst>
      <p:ext uri="{BB962C8B-B14F-4D97-AF65-F5344CB8AC3E}">
        <p14:creationId xmlns:p14="http://schemas.microsoft.com/office/powerpoint/2010/main" val="13448969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1888</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ASK</vt:lpstr>
      <vt:lpstr>Introduction</vt:lpstr>
      <vt:lpstr>ASK AS A QUALIFIED PETITIONER</vt:lpstr>
      <vt:lpstr>ASK AS A QUALIFIED PETITIONER</vt:lpstr>
      <vt:lpstr>ASK AS A QUALIFIED PETITIONER</vt:lpstr>
      <vt:lpstr>ASK ACCORDING TO HIS WILL</vt:lpstr>
      <vt:lpstr>ASK ACCORDING TO HIS WILL</vt:lpstr>
      <vt:lpstr>ASK IN THE NAME OF CHRIST</vt:lpstr>
      <vt:lpstr>ASK IN THE NAME OF CHRIST</vt:lpstr>
      <vt:lpstr>ASK IN THE NAME OF CHRIST</vt:lpstr>
      <vt:lpstr>ASK IN FAITH</vt:lpstr>
      <vt:lpstr>ASK IN FAITH</vt:lpstr>
      <vt:lpstr>ASK SPECIFICALLY</vt:lpstr>
      <vt:lpstr>ASK SPECIFICALLY</vt:lpstr>
      <vt:lpstr>ASK SPECIFICALLY</vt:lpstr>
      <vt:lpstr>ASK SPECIFICALLY</vt:lpstr>
      <vt:lpstr>ASK GRATEFULLY</vt:lpstr>
      <vt:lpstr>ASK GRATEFULLY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dc:title>
  <dc:creator>Aarons</dc:creator>
  <cp:lastModifiedBy>Aarons</cp:lastModifiedBy>
  <cp:revision>14</cp:revision>
  <dcterms:created xsi:type="dcterms:W3CDTF">2014-12-09T14:34:46Z</dcterms:created>
  <dcterms:modified xsi:type="dcterms:W3CDTF">2014-12-09T17:31:01Z</dcterms:modified>
</cp:coreProperties>
</file>