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0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3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8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6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8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1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4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26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>
                <a:alpha val="35000"/>
              </a:srgbClr>
            </a:gs>
            <a:gs pos="21001">
              <a:srgbClr val="F8B049">
                <a:alpha val="62000"/>
              </a:srgbClr>
            </a:gs>
            <a:gs pos="32000">
              <a:srgbClr val="FEE7F2"/>
            </a:gs>
            <a:gs pos="67000">
              <a:srgbClr val="F952A0">
                <a:alpha val="33000"/>
              </a:srgbClr>
            </a:gs>
            <a:gs pos="75000">
              <a:srgbClr val="C50849">
                <a:alpha val="16000"/>
              </a:srgbClr>
            </a:gs>
            <a:gs pos="82001">
              <a:srgbClr val="B43E85">
                <a:alpha val="24000"/>
              </a:srgbClr>
            </a:gs>
            <a:gs pos="100000">
              <a:srgbClr val="F8B04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2C5C2-E3B6-4D7F-9258-BB5837329069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CC1F-A731-4240-B4FC-7F6F6A34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Are You An </a:t>
            </a:r>
            <a:br>
              <a:rPr lang="en-US" sz="8000" dirty="0" smtClean="0"/>
            </a:br>
            <a:r>
              <a:rPr lang="en-US" sz="8000" dirty="0" smtClean="0"/>
              <a:t>Almost Christian?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400"/>
            <a:ext cx="80010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humans may be fallible, but God is not.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may not recognize them, but God surely does.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years ago, there was a preacher of a large church. (Mead</a:t>
            </a:r>
            <a:r>
              <a:rPr lang="en-US" dirty="0"/>
              <a:t>, Matthew, </a:t>
            </a:r>
            <a:r>
              <a:rPr lang="en-US" dirty="0" smtClean="0"/>
              <a:t>1630-1699)</a:t>
            </a:r>
          </a:p>
          <a:p>
            <a:r>
              <a:rPr lang="en-US" dirty="0" smtClean="0"/>
              <a:t>He wrote that the most dangerous thing on the face of the earth was an “almost Christian”.</a:t>
            </a:r>
          </a:p>
          <a:p>
            <a:r>
              <a:rPr lang="en-US" dirty="0" smtClean="0"/>
              <a:t>What we need to learn is how not to be one.</a:t>
            </a:r>
          </a:p>
          <a:p>
            <a:r>
              <a:rPr lang="en-US" dirty="0" smtClean="0"/>
              <a:t>We need full-blown genuine Christians.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83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not talking about those who almost became a Christian.</a:t>
            </a:r>
          </a:p>
          <a:p>
            <a:r>
              <a:rPr lang="en-US" dirty="0" smtClean="0"/>
              <a:t>Acts 26:28 Agrippa said “almost thou </a:t>
            </a:r>
            <a:r>
              <a:rPr lang="en-US" dirty="0" err="1" smtClean="0"/>
              <a:t>persuadest</a:t>
            </a:r>
            <a:r>
              <a:rPr lang="en-US" dirty="0" smtClean="0"/>
              <a:t> me to be a Christian.</a:t>
            </a:r>
          </a:p>
          <a:p>
            <a:r>
              <a:rPr lang="en-US" dirty="0" smtClean="0"/>
              <a:t>Some have not made that commitment to live for Jesus.</a:t>
            </a:r>
          </a:p>
          <a:p>
            <a:r>
              <a:rPr lang="en-US" dirty="0" smtClean="0"/>
              <a:t>But there are some who said they would live for Jesus, but they do not do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7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Wheat And The Tares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13:24-30</a:t>
            </a:r>
          </a:p>
          <a:p>
            <a:r>
              <a:rPr lang="en-US" dirty="0" smtClean="0"/>
              <a:t>Some want to call this the parable of religious tolerance because the master was not willing to possibly hurt the good wheat.</a:t>
            </a:r>
          </a:p>
          <a:p>
            <a:r>
              <a:rPr lang="en-US" dirty="0" smtClean="0"/>
              <a:t>Our focus is upon those tares that are among the church.</a:t>
            </a:r>
          </a:p>
          <a:p>
            <a:r>
              <a:rPr lang="en-US" dirty="0" smtClean="0"/>
              <a:t>These are our “almost-Christians”.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An Almost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1295400"/>
            <a:ext cx="8991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Live somewhat worldly, just not worldly enough to </a:t>
            </a:r>
            <a:r>
              <a:rPr lang="en-US" dirty="0" smtClean="0"/>
              <a:t>get kicked out of church.</a:t>
            </a:r>
            <a:endParaRPr lang="en-US" dirty="0"/>
          </a:p>
          <a:p>
            <a:r>
              <a:rPr lang="en-US" dirty="0"/>
              <a:t>2. A “tare” could speak evil of others, even railing against some without much fear of being expelled from the church.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gossiper has ever been withdrawn from it has to be quite rare.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crafty "tare" here could be pretty safe.</a:t>
            </a:r>
          </a:p>
          <a:p>
            <a:r>
              <a:rPr lang="en-US" dirty="0" smtClean="0"/>
              <a:t>3</a:t>
            </a:r>
            <a:r>
              <a:rPr lang="en-US" dirty="0"/>
              <a:t>. Never contribute either money or talent.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An Almost Christian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Nobody will really ever know whether you give according to how you have prospered – you know, that thing about the right and left hands (Matthew 6:3).</a:t>
            </a:r>
          </a:p>
          <a:p>
            <a:r>
              <a:rPr lang="en-US" dirty="0" smtClean="0"/>
              <a:t>4. You never need to teach an alien sinner the way of salvation. </a:t>
            </a:r>
          </a:p>
          <a:p>
            <a:r>
              <a:rPr lang="en-US" dirty="0" smtClean="0"/>
              <a:t>Almost-Christians just don’t do that.</a:t>
            </a:r>
          </a:p>
          <a:p>
            <a:r>
              <a:rPr lang="en-US" dirty="0" smtClean="0"/>
              <a:t>5. You really never need to assist any suffering person, whether they are Christians or not. </a:t>
            </a:r>
          </a:p>
          <a:p>
            <a:r>
              <a:rPr lang="en-US" dirty="0" smtClean="0"/>
              <a:t>Tares don’t do that either.</a:t>
            </a:r>
          </a:p>
          <a:p>
            <a:r>
              <a:rPr lang="en-US" dirty="0" smtClean="0"/>
              <a:t>We could add so much more to this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Great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Lord’s church has always been fighting this battle.</a:t>
            </a:r>
          </a:p>
          <a:p>
            <a:r>
              <a:rPr lang="en-US" dirty="0" smtClean="0"/>
              <a:t>There will always be those who are not fully committed to the Lord,</a:t>
            </a:r>
          </a:p>
          <a:p>
            <a:r>
              <a:rPr lang="en-US" dirty="0" smtClean="0"/>
              <a:t>And there will be those who show no zeal for the work of God.</a:t>
            </a:r>
          </a:p>
          <a:p>
            <a:r>
              <a:rPr lang="en-US" dirty="0" smtClean="0"/>
              <a:t>Our concern has to be to not allow them to influence us to turn away from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persuaded, almost but lost.</a:t>
            </a:r>
          </a:p>
          <a:p>
            <a:r>
              <a:rPr lang="en-US" dirty="0" smtClean="0"/>
              <a:t>Almost Christians are not real or genuine.</a:t>
            </a:r>
          </a:p>
          <a:p>
            <a:r>
              <a:rPr lang="en-US" dirty="0" smtClean="0"/>
              <a:t>They do more harm to the work of the Church than anyone else, even the enemies of God.</a:t>
            </a:r>
          </a:p>
          <a:p>
            <a:r>
              <a:rPr lang="en-US" dirty="0" smtClean="0"/>
              <a:t>Titus 1:16 speaks of these.</a:t>
            </a:r>
          </a:p>
          <a:p>
            <a:r>
              <a:rPr lang="en-US" dirty="0" smtClean="0"/>
              <a:t>As in the parable, these will be gathered up on that last day and cast into the fire.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443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404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Are You An  Almost Christian?</vt:lpstr>
      <vt:lpstr>Introduction</vt:lpstr>
      <vt:lpstr>Introduction</vt:lpstr>
      <vt:lpstr>The Wheat And The Tares</vt:lpstr>
      <vt:lpstr>How To Be An Almost Christian</vt:lpstr>
      <vt:lpstr>How To Be An Almost Christian</vt:lpstr>
      <vt:lpstr>The Great Battle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An  Almost Christian?</dc:title>
  <dc:creator>Aarons</dc:creator>
  <cp:lastModifiedBy>Aarons</cp:lastModifiedBy>
  <cp:revision>3</cp:revision>
  <dcterms:created xsi:type="dcterms:W3CDTF">2013-11-18T03:32:46Z</dcterms:created>
  <dcterms:modified xsi:type="dcterms:W3CDTF">2013-11-18T04:00:06Z</dcterms:modified>
</cp:coreProperties>
</file>