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1583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8407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147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3190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0602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564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366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078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70862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53269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945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EA8D4-EB28-47E2-9F94-5353F975CCF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32234-AF62-42B3-A9EB-94A8085B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8305800" cy="314325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What To Do After Baptism</a:t>
            </a:r>
            <a:endParaRPr lang="en-US" sz="8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19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We have discussed the need for baptism, but that is just one step in the plan of salvation.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316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1 Corinthians </a:t>
            </a:r>
            <a:r>
              <a:rPr lang="en-US" dirty="0" smtClean="0"/>
              <a:t>15:58 The </a:t>
            </a:r>
            <a:r>
              <a:rPr lang="en-US" dirty="0"/>
              <a:t>saved person is called to </a:t>
            </a:r>
            <a:r>
              <a:rPr lang="en-US" dirty="0" smtClean="0"/>
              <a:t>steadfastness and work.</a:t>
            </a:r>
          </a:p>
          <a:p>
            <a:r>
              <a:rPr lang="en-US" dirty="0" smtClean="0"/>
              <a:t>Revelation 2:10 Faithfulness </a:t>
            </a:r>
            <a:r>
              <a:rPr lang="en-US" dirty="0"/>
              <a:t>is required until death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 life-long journey of growth.</a:t>
            </a:r>
          </a:p>
          <a:p>
            <a:r>
              <a:rPr lang="en-US" dirty="0" smtClean="0"/>
              <a:t>You need to help others get to heaven, otherwise you may not go.</a:t>
            </a:r>
          </a:p>
          <a:p>
            <a:r>
              <a:rPr lang="en-US" dirty="0" smtClean="0"/>
              <a:t>You now know your duty to God,  will you do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338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</a:t>
            </a:r>
            <a:r>
              <a:rPr lang="en-US" dirty="0"/>
              <a:t>one may </a:t>
            </a:r>
            <a:r>
              <a:rPr lang="en-US" dirty="0" smtClean="0"/>
              <a:t>be properly </a:t>
            </a:r>
            <a:r>
              <a:rPr lang="en-US" dirty="0"/>
              <a:t>baptized he should have first learned the gospel, believed </a:t>
            </a:r>
            <a:r>
              <a:rPr lang="en-US" dirty="0" smtClean="0"/>
              <a:t>in Christ</a:t>
            </a:r>
            <a:r>
              <a:rPr lang="en-US" dirty="0"/>
              <a:t>, confessed Christ, and repented of sin. </a:t>
            </a:r>
            <a:endParaRPr lang="en-US" dirty="0" smtClean="0"/>
          </a:p>
          <a:p>
            <a:r>
              <a:rPr lang="en-US" dirty="0" smtClean="0"/>
              <a:t>Now, what is required of a person who has been baptized?</a:t>
            </a:r>
          </a:p>
          <a:p>
            <a:r>
              <a:rPr lang="en-US" dirty="0" smtClean="0"/>
              <a:t>We will notice several things that are just as necessary as baptism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999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Should Rejoice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Acts </a:t>
            </a:r>
            <a:r>
              <a:rPr lang="en-US" dirty="0"/>
              <a:t>8:35-39; </a:t>
            </a:r>
            <a:r>
              <a:rPr lang="en-US" dirty="0" smtClean="0"/>
              <a:t>16:32-34 The </a:t>
            </a:r>
            <a:r>
              <a:rPr lang="en-US" dirty="0"/>
              <a:t>Ethiopian eunuch and the Philippian jailor are examples of those </a:t>
            </a:r>
            <a:r>
              <a:rPr lang="en-US" dirty="0" smtClean="0"/>
              <a:t>who rejoiced </a:t>
            </a:r>
            <a:r>
              <a:rPr lang="en-US" dirty="0"/>
              <a:t>following </a:t>
            </a:r>
            <a:r>
              <a:rPr lang="en-US" dirty="0" smtClean="0"/>
              <a:t>baptism</a:t>
            </a:r>
            <a:r>
              <a:rPr lang="en-US" dirty="0"/>
              <a:t>.  </a:t>
            </a:r>
            <a:endParaRPr lang="en-US" dirty="0" smtClean="0"/>
          </a:p>
          <a:p>
            <a:r>
              <a:rPr lang="en-US" dirty="0" smtClean="0"/>
              <a:t>Baptism </a:t>
            </a:r>
            <a:r>
              <a:rPr lang="en-US" dirty="0"/>
              <a:t>must have some serious significance in</a:t>
            </a:r>
            <a:br>
              <a:rPr lang="en-US" dirty="0"/>
            </a:br>
            <a:r>
              <a:rPr lang="en-US" dirty="0"/>
              <a:t>salvation to result in such joy.</a:t>
            </a:r>
            <a:br>
              <a:rPr lang="en-US" dirty="0"/>
            </a:br>
            <a:r>
              <a:rPr lang="en-US" dirty="0" smtClean="0"/>
              <a:t>Luke 15:4-10 When </a:t>
            </a:r>
            <a:r>
              <a:rPr lang="en-US" dirty="0"/>
              <a:t>lost souls are found, heaven rejoices!</a:t>
            </a:r>
            <a:br>
              <a:rPr lang="en-US" dirty="0"/>
            </a:br>
            <a:r>
              <a:rPr lang="en-US" dirty="0" smtClean="0"/>
              <a:t>Philippians 4:4 Constant </a:t>
            </a:r>
            <a:r>
              <a:rPr lang="en-US" dirty="0"/>
              <a:t>joy is to be found “in the Lord”, and baptism is how one gets</a:t>
            </a:r>
            <a:br>
              <a:rPr lang="en-US" dirty="0"/>
            </a:br>
            <a:r>
              <a:rPr lang="en-US" dirty="0"/>
              <a:t>there (Galatians 3:27).</a:t>
            </a:r>
          </a:p>
        </p:txBody>
      </p:sp>
    </p:spTree>
    <p:extLst>
      <p:ext uri="{BB962C8B-B14F-4D97-AF65-F5344CB8AC3E}">
        <p14:creationId xmlns:p14="http://schemas.microsoft.com/office/powerpoint/2010/main" val="111790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SHOULD KEEP COMPANY WITH OTHER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Acts </a:t>
            </a:r>
            <a:r>
              <a:rPr lang="en-US" dirty="0"/>
              <a:t>9:18-19; 10:48; 16:15; 16:33-34; 18:8, 11</a:t>
            </a:r>
            <a:br>
              <a:rPr lang="en-US" dirty="0"/>
            </a:br>
            <a:r>
              <a:rPr lang="en-US" dirty="0"/>
              <a:t>In case after case of conversion, those saved made a point to enjoy </a:t>
            </a:r>
            <a:r>
              <a:rPr lang="en-US" dirty="0" smtClean="0"/>
              <a:t>the company </a:t>
            </a:r>
            <a:r>
              <a:rPr lang="en-US" dirty="0"/>
              <a:t>of other Christians, usually those who converted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Acts 2:46 Frequently </a:t>
            </a:r>
            <a:r>
              <a:rPr lang="en-US" dirty="0"/>
              <a:t>sharing meals with fellow Christians is a worthwhile use of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Romans 12:5 Disciples </a:t>
            </a:r>
            <a:r>
              <a:rPr lang="en-US" dirty="0"/>
              <a:t>are dependent on one another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</a:t>
            </a:r>
            <a:r>
              <a:rPr lang="en-US" dirty="0"/>
              <a:t>Corinthians </a:t>
            </a:r>
            <a:r>
              <a:rPr lang="en-US" dirty="0" smtClean="0"/>
              <a:t>5:11 If </a:t>
            </a:r>
            <a:r>
              <a:rPr lang="en-US" dirty="0"/>
              <a:t>the company of other Christians is not made use of, then its loss during</a:t>
            </a:r>
            <a:br>
              <a:rPr lang="en-US" dirty="0"/>
            </a:br>
            <a:r>
              <a:rPr lang="en-US" dirty="0"/>
              <a:t>discipline is meaningless.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049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SHOULD KEEP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Matthew 28:19-20 Jesus </a:t>
            </a:r>
            <a:r>
              <a:rPr lang="en-US" dirty="0"/>
              <a:t>said that those taught and baptized should still be taught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Acts 2:41-42 Baptized </a:t>
            </a:r>
            <a:r>
              <a:rPr lang="en-US" dirty="0"/>
              <a:t>people “continued steadfastly in the apostles’ doctrine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2 </a:t>
            </a:r>
            <a:r>
              <a:rPr lang="en-US" dirty="0"/>
              <a:t>Peter </a:t>
            </a:r>
            <a:r>
              <a:rPr lang="en-US" dirty="0" smtClean="0"/>
              <a:t>3:18 Growth </a:t>
            </a:r>
            <a:r>
              <a:rPr lang="en-US" dirty="0"/>
              <a:t>in grace and knowledge is commanded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Timothy 2:15  Study to show yourself approved to God--handling the word of God properly.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302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SHOULD EAT THE LORD’S SUPPER REGULARLY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Acts 2:41-42 Among </a:t>
            </a:r>
            <a:r>
              <a:rPr lang="en-US" dirty="0"/>
              <a:t>the post-baptism actions specified is the breaking of bread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Acts 20:7 Bread </a:t>
            </a:r>
            <a:r>
              <a:rPr lang="en-US" dirty="0"/>
              <a:t>should be broken on the first day of the week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</a:t>
            </a:r>
            <a:r>
              <a:rPr lang="en-US" dirty="0"/>
              <a:t>Corinthians 11:23-26, 17-20, </a:t>
            </a:r>
            <a:r>
              <a:rPr lang="en-US" dirty="0" smtClean="0"/>
              <a:t>33 This </a:t>
            </a:r>
            <a:r>
              <a:rPr lang="en-US" dirty="0"/>
              <a:t>breaking of bread is a commemoration of Christ’s sacrifice on </a:t>
            </a:r>
            <a:r>
              <a:rPr lang="en-US" dirty="0" smtClean="0"/>
              <a:t>the cross</a:t>
            </a:r>
            <a:r>
              <a:rPr lang="en-US" dirty="0"/>
              <a:t>.  It is called “the Lord’s Supper” and should be done with the church.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94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SHOULD PRAY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Acts </a:t>
            </a:r>
            <a:r>
              <a:rPr lang="en-US" smtClean="0"/>
              <a:t>2:41-42 </a:t>
            </a:r>
            <a:r>
              <a:rPr lang="en-US" dirty="0" smtClean="0"/>
              <a:t>Another </a:t>
            </a:r>
            <a:r>
              <a:rPr lang="en-US" dirty="0"/>
              <a:t>post-baptism action specified is prayer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</a:t>
            </a:r>
            <a:r>
              <a:rPr lang="en-US" dirty="0"/>
              <a:t>Thessalonians 5:17; Luke </a:t>
            </a:r>
            <a:r>
              <a:rPr lang="en-US" dirty="0" smtClean="0"/>
              <a:t>18:1 Prayer </a:t>
            </a:r>
            <a:r>
              <a:rPr lang="en-US" dirty="0"/>
              <a:t>should be a constant in the life of a </a:t>
            </a:r>
            <a:r>
              <a:rPr lang="en-US" dirty="0" smtClean="0"/>
              <a:t>Christian.</a:t>
            </a:r>
          </a:p>
          <a:p>
            <a:r>
              <a:rPr lang="en-US" dirty="0" smtClean="0"/>
              <a:t>Proverbs </a:t>
            </a:r>
            <a:r>
              <a:rPr lang="en-US" dirty="0"/>
              <a:t>28:9; Isaiah </a:t>
            </a:r>
            <a:r>
              <a:rPr lang="en-US" dirty="0" smtClean="0"/>
              <a:t>59:1-2 Since </a:t>
            </a:r>
            <a:r>
              <a:rPr lang="en-US" dirty="0"/>
              <a:t>the prayers of sinners are unheard, speaking to God is a </a:t>
            </a:r>
            <a:r>
              <a:rPr lang="en-US" dirty="0" smtClean="0"/>
              <a:t>unique privilege </a:t>
            </a:r>
            <a:r>
              <a:rPr lang="en-US" dirty="0"/>
              <a:t>of the saved.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836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SHOULD LEAD OTHERS TO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</a:t>
            </a:r>
            <a:r>
              <a:rPr lang="en-US" dirty="0"/>
              <a:t>9:18, </a:t>
            </a:r>
            <a:r>
              <a:rPr lang="en-US" dirty="0" smtClean="0"/>
              <a:t>20 Saul </a:t>
            </a:r>
            <a:r>
              <a:rPr lang="en-US" dirty="0"/>
              <a:t>wasted no time between his baptism and his efforts to persuade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Matthew 5:14-16 The </a:t>
            </a:r>
            <a:r>
              <a:rPr lang="en-US" dirty="0"/>
              <a:t>Lord’s people are meant to influence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Proverbs 11:30 It </a:t>
            </a:r>
            <a:r>
              <a:rPr lang="en-US" dirty="0"/>
              <a:t>is wise to win souls</a:t>
            </a:r>
            <a:r>
              <a:rPr lang="en-US" dirty="0" smtClean="0"/>
              <a:t>!</a:t>
            </a:r>
          </a:p>
          <a:p>
            <a:r>
              <a:rPr lang="en-US" dirty="0" smtClean="0"/>
              <a:t>1 Thessalonians 1:3,8 The Thessalonians were commended for doing this.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611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SHOULD REMAIN MORALLY UPRIGHT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Romans </a:t>
            </a:r>
            <a:r>
              <a:rPr lang="en-US" dirty="0"/>
              <a:t>6:3-23; Colossians 2:12; </a:t>
            </a:r>
            <a:r>
              <a:rPr lang="en-US" dirty="0" smtClean="0"/>
              <a:t>3:1-10 Baptism </a:t>
            </a:r>
            <a:r>
              <a:rPr lang="en-US" dirty="0"/>
              <a:t>is presented as death to sin and resurrection to </a:t>
            </a:r>
            <a:r>
              <a:rPr lang="en-US" dirty="0" smtClean="0"/>
              <a:t>righteousness.  Once </a:t>
            </a:r>
            <a:r>
              <a:rPr lang="en-US" dirty="0"/>
              <a:t>baptized, the disciple should live accordingly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</a:t>
            </a:r>
            <a:r>
              <a:rPr lang="en-US" dirty="0"/>
              <a:t>Corinthians </a:t>
            </a:r>
            <a:r>
              <a:rPr lang="en-US" dirty="0" smtClean="0"/>
              <a:t>6:9-11 Washing</a:t>
            </a:r>
            <a:r>
              <a:rPr lang="en-US" dirty="0"/>
              <a:t>, sanctification, and justification demands that sin be quit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</a:t>
            </a:r>
            <a:r>
              <a:rPr lang="en-US" dirty="0"/>
              <a:t>John 2:1; Acts 8:22; James </a:t>
            </a:r>
            <a:r>
              <a:rPr lang="en-US" dirty="0" smtClean="0"/>
              <a:t>5:16 The Christian </a:t>
            </a:r>
            <a:r>
              <a:rPr lang="en-US" dirty="0"/>
              <a:t>should not sin, but if he does, the remedy is </a:t>
            </a:r>
            <a:r>
              <a:rPr lang="en-US" dirty="0" smtClean="0"/>
              <a:t>through prayer</a:t>
            </a:r>
            <a:r>
              <a:rPr lang="en-US" dirty="0"/>
              <a:t>, repentance, and confession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what will separate us from the world.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127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466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To Do After Baptism</vt:lpstr>
      <vt:lpstr>Introduction</vt:lpstr>
      <vt:lpstr>One Should Rejoice</vt:lpstr>
      <vt:lpstr>ONE SHOULD KEEP COMPANY WITH OTHER DISCIPLES</vt:lpstr>
      <vt:lpstr>ONE SHOULD KEEP LEARNING</vt:lpstr>
      <vt:lpstr>ONE SHOULD EAT THE LORD’S SUPPER REGULARLY</vt:lpstr>
      <vt:lpstr>ONE SHOULD PRAY OFTEN</vt:lpstr>
      <vt:lpstr>ONE SHOULD LEAD OTHERS TO CHRIST</vt:lpstr>
      <vt:lpstr>ONE SHOULD REMAIN MORALLY UPRIGHT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After Baptism</dc:title>
  <dc:creator>Aarons</dc:creator>
  <cp:lastModifiedBy>Aarons</cp:lastModifiedBy>
  <cp:revision>5</cp:revision>
  <dcterms:created xsi:type="dcterms:W3CDTF">2013-08-07T00:33:23Z</dcterms:created>
  <dcterms:modified xsi:type="dcterms:W3CDTF">2013-08-11T23:04:53Z</dcterms:modified>
</cp:coreProperties>
</file>