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89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F642646-D326-4C9F-B2F2-80CF2621CDC9}" type="datetimeFigureOut">
              <a:rPr lang="en-US" smtClean="0"/>
              <a:t>5/14/2015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43D14-7E42-4B0D-A652-A1E7A49C8482}" type="slidenum">
              <a:rPr lang="en-US" smtClean="0"/>
              <a:t>‹#›</a:t>
            </a:fld>
            <a:endParaRPr lang="en-US"/>
          </a:p>
        </p:txBody>
      </p:sp>
    </p:spTree>
    <p:extLst>
      <p:ext uri="{BB962C8B-B14F-4D97-AF65-F5344CB8AC3E}">
        <p14:creationId xmlns:p14="http://schemas.microsoft.com/office/powerpoint/2010/main" val="721792865"/>
      </p:ext>
    </p:extLst>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642646-D326-4C9F-B2F2-80CF2621CDC9}" type="datetimeFigureOut">
              <a:rPr lang="en-US" smtClean="0"/>
              <a:t>5/14/2015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43D14-7E42-4B0D-A652-A1E7A49C8482}" type="slidenum">
              <a:rPr lang="en-US" smtClean="0"/>
              <a:t>‹#›</a:t>
            </a:fld>
            <a:endParaRPr lang="en-US"/>
          </a:p>
        </p:txBody>
      </p:sp>
    </p:spTree>
    <p:extLst>
      <p:ext uri="{BB962C8B-B14F-4D97-AF65-F5344CB8AC3E}">
        <p14:creationId xmlns:p14="http://schemas.microsoft.com/office/powerpoint/2010/main" val="1874964702"/>
      </p:ext>
    </p:extLst>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642646-D326-4C9F-B2F2-80CF2621CDC9}" type="datetimeFigureOut">
              <a:rPr lang="en-US" smtClean="0"/>
              <a:t>5/14/2015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43D14-7E42-4B0D-A652-A1E7A49C8482}" type="slidenum">
              <a:rPr lang="en-US" smtClean="0"/>
              <a:t>‹#›</a:t>
            </a:fld>
            <a:endParaRPr lang="en-US"/>
          </a:p>
        </p:txBody>
      </p:sp>
    </p:spTree>
    <p:extLst>
      <p:ext uri="{BB962C8B-B14F-4D97-AF65-F5344CB8AC3E}">
        <p14:creationId xmlns:p14="http://schemas.microsoft.com/office/powerpoint/2010/main" val="1204258164"/>
      </p:ext>
    </p:extLst>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642646-D326-4C9F-B2F2-80CF2621CDC9}" type="datetimeFigureOut">
              <a:rPr lang="en-US" smtClean="0"/>
              <a:t>5/14/2015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43D14-7E42-4B0D-A652-A1E7A49C8482}" type="slidenum">
              <a:rPr lang="en-US" smtClean="0"/>
              <a:t>‹#›</a:t>
            </a:fld>
            <a:endParaRPr lang="en-US"/>
          </a:p>
        </p:txBody>
      </p:sp>
    </p:spTree>
    <p:extLst>
      <p:ext uri="{BB962C8B-B14F-4D97-AF65-F5344CB8AC3E}">
        <p14:creationId xmlns:p14="http://schemas.microsoft.com/office/powerpoint/2010/main" val="960025569"/>
      </p:ext>
    </p:extLst>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642646-D326-4C9F-B2F2-80CF2621CDC9}" type="datetimeFigureOut">
              <a:rPr lang="en-US" smtClean="0"/>
              <a:t>5/14/2015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43D14-7E42-4B0D-A652-A1E7A49C8482}" type="slidenum">
              <a:rPr lang="en-US" smtClean="0"/>
              <a:t>‹#›</a:t>
            </a:fld>
            <a:endParaRPr lang="en-US"/>
          </a:p>
        </p:txBody>
      </p:sp>
    </p:spTree>
    <p:extLst>
      <p:ext uri="{BB962C8B-B14F-4D97-AF65-F5344CB8AC3E}">
        <p14:creationId xmlns:p14="http://schemas.microsoft.com/office/powerpoint/2010/main" val="2878405646"/>
      </p:ext>
    </p:extLst>
  </p:cSld>
  <p:clrMapOvr>
    <a:masterClrMapping/>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F642646-D326-4C9F-B2F2-80CF2621CDC9}" type="datetimeFigureOut">
              <a:rPr lang="en-US" smtClean="0"/>
              <a:t>5/14/2015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443D14-7E42-4B0D-A652-A1E7A49C8482}" type="slidenum">
              <a:rPr lang="en-US" smtClean="0"/>
              <a:t>‹#›</a:t>
            </a:fld>
            <a:endParaRPr lang="en-US"/>
          </a:p>
        </p:txBody>
      </p:sp>
    </p:spTree>
    <p:extLst>
      <p:ext uri="{BB962C8B-B14F-4D97-AF65-F5344CB8AC3E}">
        <p14:creationId xmlns:p14="http://schemas.microsoft.com/office/powerpoint/2010/main" val="734474690"/>
      </p:ext>
    </p:extLst>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F642646-D326-4C9F-B2F2-80CF2621CDC9}" type="datetimeFigureOut">
              <a:rPr lang="en-US" smtClean="0"/>
              <a:t>5/14/2015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443D14-7E42-4B0D-A652-A1E7A49C8482}" type="slidenum">
              <a:rPr lang="en-US" smtClean="0"/>
              <a:t>‹#›</a:t>
            </a:fld>
            <a:endParaRPr lang="en-US"/>
          </a:p>
        </p:txBody>
      </p:sp>
    </p:spTree>
    <p:extLst>
      <p:ext uri="{BB962C8B-B14F-4D97-AF65-F5344CB8AC3E}">
        <p14:creationId xmlns:p14="http://schemas.microsoft.com/office/powerpoint/2010/main" val="2675637940"/>
      </p:ext>
    </p:extLst>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F642646-D326-4C9F-B2F2-80CF2621CDC9}" type="datetimeFigureOut">
              <a:rPr lang="en-US" smtClean="0"/>
              <a:t>5/14/2015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443D14-7E42-4B0D-A652-A1E7A49C8482}" type="slidenum">
              <a:rPr lang="en-US" smtClean="0"/>
              <a:t>‹#›</a:t>
            </a:fld>
            <a:endParaRPr lang="en-US"/>
          </a:p>
        </p:txBody>
      </p:sp>
    </p:spTree>
    <p:extLst>
      <p:ext uri="{BB962C8B-B14F-4D97-AF65-F5344CB8AC3E}">
        <p14:creationId xmlns:p14="http://schemas.microsoft.com/office/powerpoint/2010/main" val="1422321615"/>
      </p:ext>
    </p:extLst>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642646-D326-4C9F-B2F2-80CF2621CDC9}" type="datetimeFigureOut">
              <a:rPr lang="en-US" smtClean="0"/>
              <a:t>5/14/2015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443D14-7E42-4B0D-A652-A1E7A49C8482}" type="slidenum">
              <a:rPr lang="en-US" smtClean="0"/>
              <a:t>‹#›</a:t>
            </a:fld>
            <a:endParaRPr lang="en-US"/>
          </a:p>
        </p:txBody>
      </p:sp>
    </p:spTree>
    <p:extLst>
      <p:ext uri="{BB962C8B-B14F-4D97-AF65-F5344CB8AC3E}">
        <p14:creationId xmlns:p14="http://schemas.microsoft.com/office/powerpoint/2010/main" val="1099482759"/>
      </p:ext>
    </p:extLst>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642646-D326-4C9F-B2F2-80CF2621CDC9}" type="datetimeFigureOut">
              <a:rPr lang="en-US" smtClean="0"/>
              <a:t>5/14/2015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443D14-7E42-4B0D-A652-A1E7A49C8482}" type="slidenum">
              <a:rPr lang="en-US" smtClean="0"/>
              <a:t>‹#›</a:t>
            </a:fld>
            <a:endParaRPr lang="en-US"/>
          </a:p>
        </p:txBody>
      </p:sp>
    </p:spTree>
    <p:extLst>
      <p:ext uri="{BB962C8B-B14F-4D97-AF65-F5344CB8AC3E}">
        <p14:creationId xmlns:p14="http://schemas.microsoft.com/office/powerpoint/2010/main" val="701379822"/>
      </p:ext>
    </p:extLst>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642646-D326-4C9F-B2F2-80CF2621CDC9}" type="datetimeFigureOut">
              <a:rPr lang="en-US" smtClean="0"/>
              <a:t>5/14/2015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443D14-7E42-4B0D-A652-A1E7A49C8482}" type="slidenum">
              <a:rPr lang="en-US" smtClean="0"/>
              <a:t>‹#›</a:t>
            </a:fld>
            <a:endParaRPr lang="en-US"/>
          </a:p>
        </p:txBody>
      </p:sp>
    </p:spTree>
    <p:extLst>
      <p:ext uri="{BB962C8B-B14F-4D97-AF65-F5344CB8AC3E}">
        <p14:creationId xmlns:p14="http://schemas.microsoft.com/office/powerpoint/2010/main" val="2368684424"/>
      </p:ext>
    </p:extLst>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9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642646-D326-4C9F-B2F2-80CF2621CDC9}" type="datetimeFigureOut">
              <a:rPr lang="en-US" smtClean="0"/>
              <a:t>5/14/2015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443D14-7E42-4B0D-A652-A1E7A49C8482}" type="slidenum">
              <a:rPr lang="en-US" smtClean="0"/>
              <a:t>‹#›</a:t>
            </a:fld>
            <a:endParaRPr lang="en-US"/>
          </a:p>
        </p:txBody>
      </p:sp>
    </p:spTree>
    <p:extLst>
      <p:ext uri="{BB962C8B-B14F-4D97-AF65-F5344CB8AC3E}">
        <p14:creationId xmlns:p14="http://schemas.microsoft.com/office/powerpoint/2010/main" val="4457961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cover/>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2743200"/>
          </a:xfrm>
        </p:spPr>
        <p:txBody>
          <a:bodyPr>
            <a:normAutofit fontScale="90000"/>
          </a:bodyPr>
          <a:lstStyle/>
          <a:p>
            <a:r>
              <a:rPr lang="en-US" sz="7300" dirty="0"/>
              <a:t>Jesus Yes, </a:t>
            </a:r>
            <a:r>
              <a:rPr lang="en-US" sz="7300" dirty="0" smtClean="0"/>
              <a:t/>
            </a:r>
            <a:br>
              <a:rPr lang="en-US" sz="7300" dirty="0" smtClean="0"/>
            </a:br>
            <a:r>
              <a:rPr lang="en-US" sz="7300" dirty="0" smtClean="0"/>
              <a:t>The </a:t>
            </a:r>
            <a:r>
              <a:rPr lang="en-US" sz="7300" dirty="0"/>
              <a:t>Church ... No</a:t>
            </a:r>
            <a:r>
              <a:rPr lang="en-US" dirty="0"/>
              <a:t/>
            </a:r>
            <a:br>
              <a:rPr lang="en-US" dirty="0"/>
            </a:br>
            <a:endParaRPr lang="en-US" dirty="0"/>
          </a:p>
        </p:txBody>
      </p:sp>
      <p:sp>
        <p:nvSpPr>
          <p:cNvPr id="3" name="Subtitle 2"/>
          <p:cNvSpPr>
            <a:spLocks noGrp="1"/>
          </p:cNvSpPr>
          <p:nvPr>
            <p:ph type="subTitle" idx="1"/>
          </p:nvPr>
        </p:nvSpPr>
        <p:spPr>
          <a:xfrm>
            <a:off x="381000" y="3657600"/>
            <a:ext cx="8534400" cy="2667000"/>
          </a:xfrm>
        </p:spPr>
        <p:txBody>
          <a:bodyPr>
            <a:noAutofit/>
          </a:bodyPr>
          <a:lstStyle/>
          <a:p>
            <a:r>
              <a:rPr lang="en-US" sz="4400" dirty="0" smtClean="0">
                <a:solidFill>
                  <a:schemeClr val="tx1"/>
                </a:solidFill>
              </a:rPr>
              <a:t>Many teach that the Church is not important.</a:t>
            </a:r>
          </a:p>
          <a:p>
            <a:r>
              <a:rPr lang="en-US" sz="4400" dirty="0" smtClean="0">
                <a:solidFill>
                  <a:schemeClr val="tx1"/>
                </a:solidFill>
              </a:rPr>
              <a:t>Let us see what Jesus says about it.</a:t>
            </a:r>
            <a:endParaRPr lang="en-US" sz="4400" dirty="0">
              <a:solidFill>
                <a:schemeClr val="tx1"/>
              </a:solidFill>
            </a:endParaRPr>
          </a:p>
        </p:txBody>
      </p:sp>
    </p:spTree>
    <p:extLst>
      <p:ext uri="{BB962C8B-B14F-4D97-AF65-F5344CB8AC3E}">
        <p14:creationId xmlns:p14="http://schemas.microsoft.com/office/powerpoint/2010/main" val="108879291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0" y="1295400"/>
            <a:ext cx="9144000" cy="5562600"/>
          </a:xfrm>
        </p:spPr>
        <p:txBody>
          <a:bodyPr>
            <a:normAutofit/>
          </a:bodyPr>
          <a:lstStyle/>
          <a:p>
            <a:r>
              <a:rPr lang="en-US" dirty="0" smtClean="0"/>
              <a:t>Have you become a member of it?</a:t>
            </a:r>
          </a:p>
          <a:p>
            <a:r>
              <a:rPr lang="en-US" dirty="0" smtClean="0"/>
              <a:t>Y</a:t>
            </a:r>
            <a:r>
              <a:rPr lang="en-US" dirty="0" smtClean="0"/>
              <a:t>ou can by being baptized for the remission of your sins, the same as those on the day of Pentecost recorded in Acts 2 (cf. Verses 37-47). </a:t>
            </a:r>
          </a:p>
          <a:p>
            <a:r>
              <a:rPr lang="en-US" dirty="0" smtClean="0"/>
              <a:t>If you are a member, are you glorifying God with your actions (Ephesians 3:14-21)? </a:t>
            </a:r>
          </a:p>
          <a:p>
            <a:r>
              <a:rPr lang="en-US" dirty="0" smtClean="0"/>
              <a:t>Each of us has the blessed privilege to know of and respond properly to the body of Christ, His church. </a:t>
            </a:r>
          </a:p>
          <a:p>
            <a:r>
              <a:rPr lang="en-US" dirty="0" smtClean="0"/>
              <a:t>Let’s determine not to delay to speak and act properly toward her. </a:t>
            </a:r>
          </a:p>
          <a:p>
            <a:endParaRPr lang="en-US" dirty="0"/>
          </a:p>
        </p:txBody>
      </p:sp>
    </p:spTree>
    <p:extLst>
      <p:ext uri="{BB962C8B-B14F-4D97-AF65-F5344CB8AC3E}">
        <p14:creationId xmlns:p14="http://schemas.microsoft.com/office/powerpoint/2010/main" val="1269699159"/>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dirty="0"/>
              <a:t>Probably all have heard people say the above, or at least something much like it. </a:t>
            </a:r>
            <a:endParaRPr lang="en-US" dirty="0" smtClean="0"/>
          </a:p>
          <a:p>
            <a:r>
              <a:rPr lang="en-US" dirty="0" smtClean="0"/>
              <a:t>Maybe </a:t>
            </a:r>
            <a:r>
              <a:rPr lang="en-US" dirty="0"/>
              <a:t>it was something like “We will present the Lord, not the church, to the community</a:t>
            </a:r>
            <a:r>
              <a:rPr lang="en-US" dirty="0" smtClean="0"/>
              <a:t>”</a:t>
            </a:r>
          </a:p>
          <a:p>
            <a:r>
              <a:rPr lang="en-US" dirty="0" smtClean="0"/>
              <a:t>Or </a:t>
            </a:r>
            <a:r>
              <a:rPr lang="en-US" dirty="0"/>
              <a:t>perhaps “I can worship God better in a boat at the lake than in some church</a:t>
            </a:r>
            <a:r>
              <a:rPr lang="en-US" dirty="0" smtClean="0"/>
              <a:t>!”</a:t>
            </a:r>
          </a:p>
          <a:p>
            <a:r>
              <a:rPr lang="en-US" dirty="0" smtClean="0"/>
              <a:t>Or “we preach the man and not the plan” </a:t>
            </a:r>
          </a:p>
          <a:p>
            <a:r>
              <a:rPr lang="en-US" dirty="0" smtClean="0"/>
              <a:t>And of course many variations of such.</a:t>
            </a:r>
            <a:endParaRPr lang="en-US" dirty="0"/>
          </a:p>
        </p:txBody>
      </p:sp>
    </p:spTree>
    <p:extLst>
      <p:ext uri="{BB962C8B-B14F-4D97-AF65-F5344CB8AC3E}">
        <p14:creationId xmlns:p14="http://schemas.microsoft.com/office/powerpoint/2010/main" val="64408678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lnSpcReduction="10000"/>
          </a:bodyPr>
          <a:lstStyle/>
          <a:p>
            <a:r>
              <a:rPr lang="en-US" dirty="0"/>
              <a:t>The common factor in these and many more quaint sayings of “religious” folk is that all deny and belittle the church. </a:t>
            </a:r>
            <a:endParaRPr lang="en-US" dirty="0" smtClean="0"/>
          </a:p>
          <a:p>
            <a:r>
              <a:rPr lang="en-US" dirty="0" smtClean="0"/>
              <a:t>Of </a:t>
            </a:r>
            <a:r>
              <a:rPr lang="en-US" dirty="0"/>
              <a:t>course the question comes, “What would Jesus think of this idea?” </a:t>
            </a:r>
            <a:endParaRPr lang="en-US" dirty="0" smtClean="0"/>
          </a:p>
          <a:p>
            <a:r>
              <a:rPr lang="en-US" dirty="0" smtClean="0"/>
              <a:t>It </a:t>
            </a:r>
            <a:r>
              <a:rPr lang="en-US" dirty="0"/>
              <a:t>is particularly important to find what He thinks of it since it is He who will judge the world in that last day (Acts 17:30-31). </a:t>
            </a:r>
            <a:br>
              <a:rPr lang="en-US" dirty="0"/>
            </a:br>
            <a:endParaRPr lang="en-US" dirty="0"/>
          </a:p>
        </p:txBody>
      </p:sp>
    </p:spTree>
    <p:extLst>
      <p:ext uri="{BB962C8B-B14F-4D97-AF65-F5344CB8AC3E}">
        <p14:creationId xmlns:p14="http://schemas.microsoft.com/office/powerpoint/2010/main" val="113716222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The Church Important?</a:t>
            </a:r>
            <a:endParaRPr lang="en-US" dirty="0"/>
          </a:p>
        </p:txBody>
      </p:sp>
      <p:sp>
        <p:nvSpPr>
          <p:cNvPr id="3" name="Content Placeholder 2"/>
          <p:cNvSpPr>
            <a:spLocks noGrp="1"/>
          </p:cNvSpPr>
          <p:nvPr>
            <p:ph idx="1"/>
          </p:nvPr>
        </p:nvSpPr>
        <p:spPr/>
        <p:txBody>
          <a:bodyPr>
            <a:normAutofit fontScale="92500"/>
          </a:bodyPr>
          <a:lstStyle/>
          <a:p>
            <a:r>
              <a:rPr lang="en-US" dirty="0"/>
              <a:t>Now while many in the world think of the church to be belittled and scorned, what would Jesus think of such attitudes toward the church? </a:t>
            </a:r>
            <a:endParaRPr lang="en-US" dirty="0" smtClean="0"/>
          </a:p>
          <a:p>
            <a:r>
              <a:rPr lang="en-US" dirty="0" smtClean="0"/>
              <a:t>In </a:t>
            </a:r>
            <a:r>
              <a:rPr lang="en-US" dirty="0"/>
              <a:t>His Word he has given us several relationships which exist between the church and Himself </a:t>
            </a:r>
            <a:r>
              <a:rPr lang="en-US" dirty="0" smtClean="0"/>
              <a:t>– </a:t>
            </a:r>
          </a:p>
          <a:p>
            <a:r>
              <a:rPr lang="en-US" dirty="0" smtClean="0"/>
              <a:t>Let’s </a:t>
            </a:r>
            <a:r>
              <a:rPr lang="en-US" dirty="0"/>
              <a:t>look at them so we can seek to find His attitude toward the church and then have the same mind in us as the Lord possesses. </a:t>
            </a:r>
          </a:p>
        </p:txBody>
      </p:sp>
    </p:spTree>
    <p:extLst>
      <p:ext uri="{BB962C8B-B14F-4D97-AF65-F5344CB8AC3E}">
        <p14:creationId xmlns:p14="http://schemas.microsoft.com/office/powerpoint/2010/main" val="279640429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Church Of The Bible Is:</a:t>
            </a:r>
            <a:endParaRPr lang="en-US" dirty="0"/>
          </a:p>
        </p:txBody>
      </p:sp>
      <p:sp>
        <p:nvSpPr>
          <p:cNvPr id="3" name="Content Placeholder 2"/>
          <p:cNvSpPr>
            <a:spLocks noGrp="1"/>
          </p:cNvSpPr>
          <p:nvPr>
            <p:ph idx="1"/>
          </p:nvPr>
        </p:nvSpPr>
        <p:spPr/>
        <p:txBody>
          <a:bodyPr/>
          <a:lstStyle/>
          <a:p>
            <a:r>
              <a:rPr lang="en-US" dirty="0"/>
              <a:t>His creation (Matthew 16:26-28</a:t>
            </a:r>
            <a:r>
              <a:rPr lang="en-US" dirty="0" smtClean="0"/>
              <a:t>)</a:t>
            </a:r>
          </a:p>
          <a:p>
            <a:r>
              <a:rPr lang="en-US" dirty="0" smtClean="0"/>
              <a:t>His </a:t>
            </a:r>
            <a:r>
              <a:rPr lang="en-US" dirty="0"/>
              <a:t>kingdom (Matthew 16: 16-18) </a:t>
            </a:r>
            <a:endParaRPr lang="en-US" dirty="0" smtClean="0"/>
          </a:p>
          <a:p>
            <a:r>
              <a:rPr lang="en-US" dirty="0" smtClean="0"/>
              <a:t>That </a:t>
            </a:r>
            <a:r>
              <a:rPr lang="en-US" dirty="0"/>
              <a:t>body purchased with the blood He shed at Calvary (Acts 20:28; Ephesians 5:25) </a:t>
            </a:r>
            <a:endParaRPr lang="en-US" dirty="0" smtClean="0"/>
          </a:p>
          <a:p>
            <a:r>
              <a:rPr lang="en-US" dirty="0" smtClean="0"/>
              <a:t>Composed </a:t>
            </a:r>
            <a:r>
              <a:rPr lang="en-US" dirty="0"/>
              <a:t>of those who are saved by His sacrifice (Acts 2:38-47; Ephesians 5:23) </a:t>
            </a:r>
            <a:br>
              <a:rPr lang="en-US" dirty="0"/>
            </a:br>
            <a:endParaRPr lang="en-US" dirty="0"/>
          </a:p>
        </p:txBody>
      </p:sp>
    </p:spTree>
    <p:extLst>
      <p:ext uri="{BB962C8B-B14F-4D97-AF65-F5344CB8AC3E}">
        <p14:creationId xmlns:p14="http://schemas.microsoft.com/office/powerpoint/2010/main" val="220046112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Church Of The Bible Is:</a:t>
            </a:r>
            <a:endParaRPr lang="en-US" dirty="0"/>
          </a:p>
        </p:txBody>
      </p:sp>
      <p:sp>
        <p:nvSpPr>
          <p:cNvPr id="3" name="Content Placeholder 2"/>
          <p:cNvSpPr>
            <a:spLocks noGrp="1"/>
          </p:cNvSpPr>
          <p:nvPr>
            <p:ph idx="1"/>
          </p:nvPr>
        </p:nvSpPr>
        <p:spPr/>
        <p:txBody>
          <a:bodyPr>
            <a:normAutofit/>
          </a:bodyPr>
          <a:lstStyle/>
          <a:p>
            <a:r>
              <a:rPr lang="en-US" dirty="0"/>
              <a:t>Composed of those called Christians (Acts 11:26</a:t>
            </a:r>
            <a:r>
              <a:rPr lang="en-US" dirty="0" smtClean="0"/>
              <a:t>)</a:t>
            </a:r>
          </a:p>
          <a:p>
            <a:r>
              <a:rPr lang="en-US" dirty="0" smtClean="0"/>
              <a:t>That </a:t>
            </a:r>
            <a:r>
              <a:rPr lang="en-US" dirty="0"/>
              <a:t>body which has the right of prayer (Acts 12:5-17</a:t>
            </a:r>
            <a:r>
              <a:rPr lang="en-US" dirty="0" smtClean="0"/>
              <a:t>)</a:t>
            </a:r>
          </a:p>
          <a:p>
            <a:r>
              <a:rPr lang="en-US" dirty="0" smtClean="0"/>
              <a:t>Composed </a:t>
            </a:r>
            <a:r>
              <a:rPr lang="en-US" dirty="0"/>
              <a:t>of those sanctified by Christ (1 Corinthians 1:2) </a:t>
            </a:r>
            <a:endParaRPr lang="en-US" dirty="0" smtClean="0"/>
          </a:p>
          <a:p>
            <a:r>
              <a:rPr lang="en-US" dirty="0" smtClean="0"/>
              <a:t>Those </a:t>
            </a:r>
            <a:r>
              <a:rPr lang="en-US" dirty="0"/>
              <a:t>authorized to worship God (1 Corinthians 11:18-30) </a:t>
            </a:r>
          </a:p>
        </p:txBody>
      </p:sp>
    </p:spTree>
    <p:extLst>
      <p:ext uri="{BB962C8B-B14F-4D97-AF65-F5344CB8AC3E}">
        <p14:creationId xmlns:p14="http://schemas.microsoft.com/office/powerpoint/2010/main" val="1289764918"/>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Church Of The Bible Is:</a:t>
            </a:r>
            <a:endParaRPr lang="en-US" dirty="0"/>
          </a:p>
        </p:txBody>
      </p:sp>
      <p:sp>
        <p:nvSpPr>
          <p:cNvPr id="3" name="Content Placeholder 2"/>
          <p:cNvSpPr>
            <a:spLocks noGrp="1"/>
          </p:cNvSpPr>
          <p:nvPr>
            <p:ph idx="1"/>
          </p:nvPr>
        </p:nvSpPr>
        <p:spPr/>
        <p:txBody>
          <a:bodyPr>
            <a:normAutofit/>
          </a:bodyPr>
          <a:lstStyle/>
          <a:p>
            <a:r>
              <a:rPr lang="en-US" dirty="0"/>
              <a:t>That body over which Christ is head (Ephesians 1:22; 5:23; Colossians 1:18) </a:t>
            </a:r>
            <a:endParaRPr lang="en-US" dirty="0" smtClean="0"/>
          </a:p>
          <a:p>
            <a:r>
              <a:rPr lang="en-US" dirty="0" smtClean="0"/>
              <a:t>The </a:t>
            </a:r>
            <a:r>
              <a:rPr lang="en-US" dirty="0"/>
              <a:t>body of Christ (Ephesians 1:23; Colossians 1:24) </a:t>
            </a:r>
            <a:endParaRPr lang="en-US" dirty="0" smtClean="0"/>
          </a:p>
          <a:p>
            <a:r>
              <a:rPr lang="en-US" dirty="0" smtClean="0"/>
              <a:t>The </a:t>
            </a:r>
            <a:r>
              <a:rPr lang="en-US" dirty="0"/>
              <a:t>bride of Christ (Ephesians 5:22-32) </a:t>
            </a:r>
            <a:endParaRPr lang="en-US" dirty="0" smtClean="0"/>
          </a:p>
          <a:p>
            <a:r>
              <a:rPr lang="en-US" dirty="0" smtClean="0"/>
              <a:t>The </a:t>
            </a:r>
            <a:r>
              <a:rPr lang="en-US" dirty="0"/>
              <a:t>body eternally purposed to make known the manifold wisdom of God (Ephesians 3:8-11) </a:t>
            </a:r>
          </a:p>
        </p:txBody>
      </p:sp>
    </p:spTree>
    <p:extLst>
      <p:ext uri="{BB962C8B-B14F-4D97-AF65-F5344CB8AC3E}">
        <p14:creationId xmlns:p14="http://schemas.microsoft.com/office/powerpoint/2010/main" val="3773071143"/>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Church Of The Bible Is:</a:t>
            </a:r>
            <a:endParaRPr lang="en-US" dirty="0"/>
          </a:p>
        </p:txBody>
      </p:sp>
      <p:sp>
        <p:nvSpPr>
          <p:cNvPr id="3" name="Content Placeholder 2"/>
          <p:cNvSpPr>
            <a:spLocks noGrp="1"/>
          </p:cNvSpPr>
          <p:nvPr>
            <p:ph idx="1"/>
          </p:nvPr>
        </p:nvSpPr>
        <p:spPr/>
        <p:txBody>
          <a:bodyPr/>
          <a:lstStyle/>
          <a:p>
            <a:r>
              <a:rPr lang="en-US" dirty="0"/>
              <a:t>The body in which man can glorify God (Ephesians 3:2 1) </a:t>
            </a:r>
            <a:endParaRPr lang="en-US" dirty="0" smtClean="0"/>
          </a:p>
          <a:p>
            <a:r>
              <a:rPr lang="en-US" dirty="0" smtClean="0"/>
              <a:t>The </a:t>
            </a:r>
            <a:r>
              <a:rPr lang="en-US" dirty="0"/>
              <a:t>pillar and ground of truth (1 Timothy 3:15) </a:t>
            </a:r>
          </a:p>
        </p:txBody>
      </p:sp>
    </p:spTree>
    <p:extLst>
      <p:ext uri="{BB962C8B-B14F-4D97-AF65-F5344CB8AC3E}">
        <p14:creationId xmlns:p14="http://schemas.microsoft.com/office/powerpoint/2010/main" val="3536217697"/>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The Church?</a:t>
            </a:r>
            <a:endParaRPr lang="en-US" dirty="0"/>
          </a:p>
        </p:txBody>
      </p:sp>
      <p:sp>
        <p:nvSpPr>
          <p:cNvPr id="3" name="Content Placeholder 2"/>
          <p:cNvSpPr>
            <a:spLocks noGrp="1"/>
          </p:cNvSpPr>
          <p:nvPr>
            <p:ph idx="1"/>
          </p:nvPr>
        </p:nvSpPr>
        <p:spPr/>
        <p:txBody>
          <a:bodyPr>
            <a:normAutofit/>
          </a:bodyPr>
          <a:lstStyle/>
          <a:p>
            <a:r>
              <a:rPr lang="en-US" dirty="0"/>
              <a:t>Amazingly much more could be said, but as we examine these passages anyone can easily see that it would not be pleasing at all to the Lord for any to belittle the precious church we read of in His Word. </a:t>
            </a:r>
            <a:endParaRPr lang="en-US" dirty="0" smtClean="0"/>
          </a:p>
          <a:p>
            <a:r>
              <a:rPr lang="en-US" dirty="0" smtClean="0"/>
              <a:t>Of </a:t>
            </a:r>
            <a:r>
              <a:rPr lang="en-US" dirty="0"/>
              <a:t>course that places a burden on each of us — what are we doing in regards to His body? </a:t>
            </a:r>
            <a:endParaRPr lang="en-US" dirty="0" smtClean="0"/>
          </a:p>
        </p:txBody>
      </p:sp>
    </p:spTree>
    <p:extLst>
      <p:ext uri="{BB962C8B-B14F-4D97-AF65-F5344CB8AC3E}">
        <p14:creationId xmlns:p14="http://schemas.microsoft.com/office/powerpoint/2010/main" val="1147332762"/>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594</Words>
  <Application>Microsoft Office PowerPoint</Application>
  <PresentationFormat>On-screen Show (4:3)</PresentationFormat>
  <Paragraphs>44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Jesus Yes,  The Church ... No </vt:lpstr>
      <vt:lpstr>Introduction</vt:lpstr>
      <vt:lpstr>Introduction</vt:lpstr>
      <vt:lpstr>Is The Church Important?</vt:lpstr>
      <vt:lpstr>The Church Of The Bible Is:</vt:lpstr>
      <vt:lpstr>The Church Of The Bible Is:</vt:lpstr>
      <vt:lpstr>The Church Of The Bible Is:</vt:lpstr>
      <vt:lpstr>The Church Of The Bible Is:</vt:lpstr>
      <vt:lpstr>What About The Church?</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Yes,  The Church ... No</dc:title>
  <dc:creator>Aarons</dc:creator>
  <cp:lastModifiedBy>Aarons</cp:lastModifiedBy>
  <cp:revision>2</cp:revision>
  <dcterms:created xsi:type="dcterms:W3CDTF">2015-05-14T19:34:29Z</dcterms:created>
  <dcterms:modified xsi:type="dcterms:W3CDTF">2015-05-14T19:50:54Z</dcterms:modified>
</cp:coreProperties>
</file>