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88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883D08-3DFA-4956-AA80-D384EBB7F1FE}"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2024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83D08-3DFA-4956-AA80-D384EBB7F1FE}"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429226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83D08-3DFA-4956-AA80-D384EBB7F1FE}"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3960976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883D08-3DFA-4956-AA80-D384EBB7F1FE}"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824186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883D08-3DFA-4956-AA80-D384EBB7F1FE}" type="datetimeFigureOut">
              <a:rPr lang="en-US" smtClean="0"/>
              <a:t>4/13/2013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223648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883D08-3DFA-4956-AA80-D384EBB7F1FE}" type="datetimeFigureOut">
              <a:rPr lang="en-US" smtClean="0"/>
              <a:t>4/13/2013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2745047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883D08-3DFA-4956-AA80-D384EBB7F1FE}" type="datetimeFigureOut">
              <a:rPr lang="en-US" smtClean="0"/>
              <a:t>4/13/2013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1588319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883D08-3DFA-4956-AA80-D384EBB7F1FE}" type="datetimeFigureOut">
              <a:rPr lang="en-US" smtClean="0"/>
              <a:t>4/13/2013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3895162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883D08-3DFA-4956-AA80-D384EBB7F1FE}" type="datetimeFigureOut">
              <a:rPr lang="en-US" smtClean="0"/>
              <a:t>4/13/2013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21254188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83D08-3DFA-4956-AA80-D384EBB7F1FE}" type="datetimeFigureOut">
              <a:rPr lang="en-US" smtClean="0"/>
              <a:t>4/13/2013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3696477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883D08-3DFA-4956-AA80-D384EBB7F1FE}" type="datetimeFigureOut">
              <a:rPr lang="en-US" smtClean="0"/>
              <a:t>4/13/2013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907EA-E91F-4DDE-A5A4-61482F623A32}" type="slidenum">
              <a:rPr lang="en-US" smtClean="0"/>
              <a:t>‹#›</a:t>
            </a:fld>
            <a:endParaRPr lang="en-US"/>
          </a:p>
        </p:txBody>
      </p:sp>
    </p:spTree>
    <p:extLst>
      <p:ext uri="{BB962C8B-B14F-4D97-AF65-F5344CB8AC3E}">
        <p14:creationId xmlns:p14="http://schemas.microsoft.com/office/powerpoint/2010/main" val="95314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883D08-3DFA-4956-AA80-D384EBB7F1FE}" type="datetimeFigureOut">
              <a:rPr lang="en-US" smtClean="0"/>
              <a:t>4/13/2013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907EA-E91F-4DDE-A5A4-61482F623A32}" type="slidenum">
              <a:rPr lang="en-US" smtClean="0"/>
              <a:t>‹#›</a:t>
            </a:fld>
            <a:endParaRPr lang="en-US"/>
          </a:p>
        </p:txBody>
      </p:sp>
    </p:spTree>
    <p:extLst>
      <p:ext uri="{BB962C8B-B14F-4D97-AF65-F5344CB8AC3E}">
        <p14:creationId xmlns:p14="http://schemas.microsoft.com/office/powerpoint/2010/main" val="1643403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8001000" cy="2686050"/>
          </a:xfrm>
        </p:spPr>
        <p:txBody>
          <a:bodyPr>
            <a:noAutofit/>
          </a:bodyPr>
          <a:lstStyle/>
          <a:p>
            <a:r>
              <a:rPr lang="en-US" sz="6000" dirty="0" smtClean="0">
                <a:solidFill>
                  <a:srgbClr val="FFFF00"/>
                </a:solidFill>
              </a:rPr>
              <a:t>Precious And Magnificent Promises</a:t>
            </a:r>
            <a:endParaRPr lang="en-US" sz="6000" dirty="0">
              <a:solidFill>
                <a:srgbClr val="FFFF00"/>
              </a:solidFill>
            </a:endParaRPr>
          </a:p>
        </p:txBody>
      </p:sp>
      <p:sp>
        <p:nvSpPr>
          <p:cNvPr id="3" name="Subtitle 2"/>
          <p:cNvSpPr>
            <a:spLocks noGrp="1"/>
          </p:cNvSpPr>
          <p:nvPr>
            <p:ph type="subTitle" idx="1"/>
          </p:nvPr>
        </p:nvSpPr>
        <p:spPr>
          <a:xfrm>
            <a:off x="533400" y="3581400"/>
            <a:ext cx="6400800" cy="1752600"/>
          </a:xfrm>
        </p:spPr>
        <p:txBody>
          <a:bodyPr/>
          <a:lstStyle/>
          <a:p>
            <a:r>
              <a:rPr lang="en-US" dirty="0" smtClean="0">
                <a:solidFill>
                  <a:srgbClr val="92D050"/>
                </a:solidFill>
              </a:rPr>
              <a:t>The promises of God are described by the words by Peter.</a:t>
            </a:r>
            <a:endParaRPr lang="en-US" dirty="0">
              <a:solidFill>
                <a:srgbClr val="92D050"/>
              </a:solidFill>
            </a:endParaRPr>
          </a:p>
        </p:txBody>
      </p:sp>
    </p:spTree>
    <p:extLst>
      <p:ext uri="{BB962C8B-B14F-4D97-AF65-F5344CB8AC3E}">
        <p14:creationId xmlns:p14="http://schemas.microsoft.com/office/powerpoint/2010/main" val="599051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Character Is Not Like Ours</a:t>
            </a:r>
            <a:endParaRPr lang="en-US" dirty="0"/>
          </a:p>
        </p:txBody>
      </p:sp>
      <p:sp>
        <p:nvSpPr>
          <p:cNvPr id="3" name="Content Placeholder 2"/>
          <p:cNvSpPr>
            <a:spLocks noGrp="1"/>
          </p:cNvSpPr>
          <p:nvPr>
            <p:ph idx="1"/>
          </p:nvPr>
        </p:nvSpPr>
        <p:spPr/>
        <p:txBody>
          <a:bodyPr>
            <a:normAutofit/>
          </a:bodyPr>
          <a:lstStyle/>
          <a:p>
            <a:r>
              <a:rPr lang="en-US" dirty="0" smtClean="0"/>
              <a:t>He </a:t>
            </a:r>
            <a:r>
              <a:rPr lang="en-US" dirty="0"/>
              <a:t>is unchanging, </a:t>
            </a:r>
            <a:r>
              <a:rPr lang="en-US" dirty="0" smtClean="0"/>
              <a:t>Malachi </a:t>
            </a:r>
            <a:r>
              <a:rPr lang="en-US" dirty="0"/>
              <a:t>3:6. </a:t>
            </a:r>
            <a:r>
              <a:rPr lang="en-US" dirty="0" smtClean="0"/>
              <a:t>“I, the LORD, do not change”</a:t>
            </a:r>
          </a:p>
          <a:p>
            <a:r>
              <a:rPr lang="en-US" dirty="0" smtClean="0"/>
              <a:t>He </a:t>
            </a:r>
            <a:r>
              <a:rPr lang="en-US" dirty="0"/>
              <a:t>is able to fulfill every promise. </a:t>
            </a:r>
            <a:endParaRPr lang="en-US" dirty="0" smtClean="0"/>
          </a:p>
          <a:p>
            <a:r>
              <a:rPr lang="en-US" dirty="0" smtClean="0"/>
              <a:t>Suppose </a:t>
            </a:r>
            <a:r>
              <a:rPr lang="en-US" dirty="0"/>
              <a:t>I promise to give out $</a:t>
            </a:r>
            <a:r>
              <a:rPr lang="en-US" dirty="0" smtClean="0"/>
              <a:t>100 </a:t>
            </a:r>
            <a:r>
              <a:rPr lang="en-US" dirty="0"/>
              <a:t>bills to each person present after the services.</a:t>
            </a:r>
            <a:endParaRPr lang="en-US" dirty="0" smtClean="0"/>
          </a:p>
          <a:p>
            <a:r>
              <a:rPr lang="en-US" dirty="0" smtClean="0"/>
              <a:t>You </a:t>
            </a:r>
            <a:r>
              <a:rPr lang="en-US" dirty="0"/>
              <a:t>would not be impressed because you know I couldn't fulfill such promise. </a:t>
            </a:r>
            <a:endParaRPr lang="en-US" dirty="0" smtClean="0"/>
          </a:p>
          <a:p>
            <a:endParaRPr lang="en-US" dirty="0"/>
          </a:p>
        </p:txBody>
      </p:sp>
    </p:spTree>
    <p:extLst>
      <p:ext uri="{BB962C8B-B14F-4D97-AF65-F5344CB8AC3E}">
        <p14:creationId xmlns:p14="http://schemas.microsoft.com/office/powerpoint/2010/main" val="70382073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8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God’s Character In Promising</a:t>
            </a:r>
            <a:endParaRPr lang="en-US" dirty="0"/>
          </a:p>
        </p:txBody>
      </p:sp>
      <p:sp>
        <p:nvSpPr>
          <p:cNvPr id="3" name="Content Placeholder 2"/>
          <p:cNvSpPr>
            <a:spLocks noGrp="1"/>
          </p:cNvSpPr>
          <p:nvPr>
            <p:ph idx="1"/>
          </p:nvPr>
        </p:nvSpPr>
        <p:spPr/>
        <p:txBody>
          <a:bodyPr>
            <a:normAutofit lnSpcReduction="10000"/>
          </a:bodyPr>
          <a:lstStyle/>
          <a:p>
            <a:r>
              <a:rPr lang="en-US" dirty="0" smtClean="0"/>
              <a:t>But God's omnipotence is behind each and every promise that He makes, Romans 4:20,21. “yet, with respect to the promise of God, he (Abraham) did not waver in unbelief, but grew strong in faith, giving glory to God, and being fully assured that what God had promised, He was able also to perform”. </a:t>
            </a:r>
          </a:p>
          <a:p>
            <a:r>
              <a:rPr lang="en-US" dirty="0" smtClean="0"/>
              <a:t>3. He is also faithful to His promise, Hebrews 10:23. “…He who promised is faithful”.</a:t>
            </a:r>
          </a:p>
          <a:p>
            <a:endParaRPr lang="en-US" dirty="0"/>
          </a:p>
        </p:txBody>
      </p:sp>
    </p:spTree>
    <p:extLst>
      <p:ext uri="{BB962C8B-B14F-4D97-AF65-F5344CB8AC3E}">
        <p14:creationId xmlns:p14="http://schemas.microsoft.com/office/powerpoint/2010/main" val="3269679370"/>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GOD'S PROMISES</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There </a:t>
            </a:r>
            <a:r>
              <a:rPr lang="en-US" dirty="0"/>
              <a:t>are some things that God has NOT promised: </a:t>
            </a:r>
            <a:endParaRPr lang="en-US" dirty="0" smtClean="0"/>
          </a:p>
          <a:p>
            <a:r>
              <a:rPr lang="en-US" dirty="0" smtClean="0"/>
              <a:t>He </a:t>
            </a:r>
            <a:r>
              <a:rPr lang="en-US" dirty="0"/>
              <a:t>has not promised us another chance after this life is over. </a:t>
            </a:r>
            <a:endParaRPr lang="en-US" dirty="0" smtClean="0"/>
          </a:p>
          <a:p>
            <a:r>
              <a:rPr lang="en-US" dirty="0" smtClean="0"/>
              <a:t>In </a:t>
            </a:r>
            <a:r>
              <a:rPr lang="en-US" dirty="0"/>
              <a:t>spite of what is taught by religionists about purgatory, reincarnation, </a:t>
            </a:r>
            <a:r>
              <a:rPr lang="en-US" dirty="0" err="1" smtClean="0"/>
              <a:t>premillenialism</a:t>
            </a:r>
            <a:r>
              <a:rPr lang="en-US" dirty="0"/>
              <a:t>, etc. </a:t>
            </a:r>
            <a:endParaRPr lang="en-US" dirty="0" smtClean="0"/>
          </a:p>
          <a:p>
            <a:r>
              <a:rPr lang="en-US" dirty="0" smtClean="0"/>
              <a:t>The </a:t>
            </a:r>
            <a:r>
              <a:rPr lang="en-US" dirty="0"/>
              <a:t>Bible does not teach such. </a:t>
            </a:r>
            <a:endParaRPr lang="en-US" dirty="0" smtClean="0"/>
          </a:p>
          <a:p>
            <a:r>
              <a:rPr lang="en-US" dirty="0" smtClean="0"/>
              <a:t>Titus 2:11,12 “…live sensibly, righteously and godly in the present age; </a:t>
            </a:r>
          </a:p>
          <a:p>
            <a:r>
              <a:rPr lang="en-US" dirty="0" smtClean="0"/>
              <a:t>Hebrews 9:27 “appointed for man once to die, then after comes the judgment.; </a:t>
            </a:r>
          </a:p>
          <a:p>
            <a:r>
              <a:rPr lang="en-US" dirty="0" smtClean="0"/>
              <a:t>2 Corinthians </a:t>
            </a:r>
            <a:r>
              <a:rPr lang="en-US" dirty="0"/>
              <a:t>6:2. </a:t>
            </a:r>
            <a:r>
              <a:rPr lang="en-US" dirty="0" smtClean="0"/>
              <a:t>“behold NOW is the day of salvation”.</a:t>
            </a:r>
          </a:p>
        </p:txBody>
      </p:sp>
    </p:spTree>
    <p:extLst>
      <p:ext uri="{BB962C8B-B14F-4D97-AF65-F5344CB8AC3E}">
        <p14:creationId xmlns:p14="http://schemas.microsoft.com/office/powerpoint/2010/main" val="1073931520"/>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God’s Promises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God does not promise: That we have another day to live. </a:t>
            </a:r>
          </a:p>
          <a:p>
            <a:r>
              <a:rPr lang="en-US" dirty="0" smtClean="0"/>
              <a:t>Yet, some live as though they are certain to have another fifty years of life. </a:t>
            </a:r>
          </a:p>
          <a:p>
            <a:r>
              <a:rPr lang="en-US" dirty="0" smtClean="0"/>
              <a:t>Just take a look through the obituary columns of your newspapers. There you will find people of all ages. </a:t>
            </a:r>
          </a:p>
          <a:p>
            <a:r>
              <a:rPr lang="en-US" dirty="0" smtClean="0"/>
              <a:t>Did most of them think they would die soon? Not likely. </a:t>
            </a:r>
          </a:p>
          <a:p>
            <a:r>
              <a:rPr lang="en-US" dirty="0" smtClean="0"/>
              <a:t>Would you agree to obey the gospel next year? Next month? Next week? Why not? James 4:13,14. </a:t>
            </a:r>
          </a:p>
          <a:p>
            <a:endParaRPr lang="en-US" dirty="0"/>
          </a:p>
        </p:txBody>
      </p:sp>
    </p:spTree>
    <p:extLst>
      <p:ext uri="{BB962C8B-B14F-4D97-AF65-F5344CB8AC3E}">
        <p14:creationId xmlns:p14="http://schemas.microsoft.com/office/powerpoint/2010/main" val="152619422"/>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God’s Promises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God </a:t>
            </a:r>
            <a:r>
              <a:rPr lang="en-US" dirty="0"/>
              <a:t>has not promised to save anyone outside of His church. </a:t>
            </a:r>
            <a:endParaRPr lang="en-US" dirty="0" smtClean="0"/>
          </a:p>
          <a:p>
            <a:r>
              <a:rPr lang="en-US" dirty="0" smtClean="0"/>
              <a:t> </a:t>
            </a:r>
            <a:r>
              <a:rPr lang="en-US" dirty="0"/>
              <a:t>We know that the church itself does not save, Christ saves, but the saved make up the church. Acts 2:47</a:t>
            </a:r>
            <a:r>
              <a:rPr lang="en-US" dirty="0" smtClean="0"/>
              <a:t>.</a:t>
            </a:r>
            <a:endParaRPr lang="en-US" dirty="0"/>
          </a:p>
          <a:p>
            <a:r>
              <a:rPr lang="en-US" dirty="0" smtClean="0"/>
              <a:t>It is the church that Christ will return to God 1 Corinthians 15:24 </a:t>
            </a:r>
          </a:p>
          <a:p>
            <a:r>
              <a:rPr lang="en-US" dirty="0" smtClean="0"/>
              <a:t>Many </a:t>
            </a:r>
            <a:r>
              <a:rPr lang="en-US" dirty="0"/>
              <a:t>cannot see the need for the church. They feel confident and secure outside of the church, but where is the </a:t>
            </a:r>
            <a:r>
              <a:rPr lang="en-US" dirty="0" smtClean="0"/>
              <a:t>promise </a:t>
            </a:r>
            <a:r>
              <a:rPr lang="en-US" dirty="0"/>
              <a:t>for such confidence? </a:t>
            </a:r>
            <a:endParaRPr lang="en-US" dirty="0" smtClean="0"/>
          </a:p>
          <a:p>
            <a:r>
              <a:rPr lang="en-US" dirty="0" smtClean="0"/>
              <a:t>Such </a:t>
            </a:r>
            <a:r>
              <a:rPr lang="en-US" dirty="0"/>
              <a:t>claim salvation by the blood of Christ, but </a:t>
            </a:r>
            <a:r>
              <a:rPr lang="en-US" dirty="0" smtClean="0"/>
              <a:t>the </a:t>
            </a:r>
            <a:r>
              <a:rPr lang="en-US" dirty="0"/>
              <a:t>church was purchased by His blood. Acts 20:28. </a:t>
            </a:r>
            <a:endParaRPr lang="en-US" dirty="0" smtClean="0"/>
          </a:p>
          <a:p>
            <a:endParaRPr lang="en-US" dirty="0"/>
          </a:p>
        </p:txBody>
      </p:sp>
    </p:spTree>
    <p:extLst>
      <p:ext uri="{BB962C8B-B14F-4D97-AF65-F5344CB8AC3E}">
        <p14:creationId xmlns:p14="http://schemas.microsoft.com/office/powerpoint/2010/main" val="49445097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God’s Promises</a:t>
            </a:r>
            <a:endParaRPr lang="en-US" dirty="0"/>
          </a:p>
        </p:txBody>
      </p:sp>
      <p:sp>
        <p:nvSpPr>
          <p:cNvPr id="3" name="Content Placeholder 2"/>
          <p:cNvSpPr>
            <a:spLocks noGrp="1"/>
          </p:cNvSpPr>
          <p:nvPr>
            <p:ph idx="1"/>
          </p:nvPr>
        </p:nvSpPr>
        <p:spPr/>
        <p:txBody>
          <a:bodyPr/>
          <a:lstStyle/>
          <a:p>
            <a:r>
              <a:rPr lang="en-US" dirty="0" smtClean="0"/>
              <a:t>God </a:t>
            </a:r>
            <a:r>
              <a:rPr lang="en-US" dirty="0"/>
              <a:t>has not promised to accept our excuses for not obeying Him. </a:t>
            </a:r>
            <a:endParaRPr lang="en-US" dirty="0" smtClean="0"/>
          </a:p>
          <a:p>
            <a:r>
              <a:rPr lang="en-US" dirty="0" smtClean="0"/>
              <a:t>Yet</a:t>
            </a:r>
            <a:r>
              <a:rPr lang="en-US" dirty="0"/>
              <a:t>, they are offered every day. </a:t>
            </a:r>
            <a:endParaRPr lang="en-US" dirty="0" smtClean="0"/>
          </a:p>
          <a:p>
            <a:r>
              <a:rPr lang="en-US" dirty="0" smtClean="0"/>
              <a:t>Luke </a:t>
            </a:r>
            <a:r>
              <a:rPr lang="en-US" dirty="0"/>
              <a:t>14: 16-24. </a:t>
            </a:r>
            <a:endParaRPr lang="en-US" dirty="0" smtClean="0"/>
          </a:p>
          <a:p>
            <a:r>
              <a:rPr lang="en-US" dirty="0" smtClean="0"/>
              <a:t>I bought a piece of land and must go look at it.</a:t>
            </a:r>
          </a:p>
          <a:p>
            <a:r>
              <a:rPr lang="en-US" dirty="0" smtClean="0"/>
              <a:t>I bought oxen and must try them out.</a:t>
            </a:r>
          </a:p>
          <a:p>
            <a:r>
              <a:rPr lang="en-US" dirty="0" smtClean="0"/>
              <a:t>I have married a wife…I cannot come.</a:t>
            </a:r>
            <a:endParaRPr lang="en-US" dirty="0"/>
          </a:p>
        </p:txBody>
      </p:sp>
    </p:spTree>
    <p:extLst>
      <p:ext uri="{BB962C8B-B14F-4D97-AF65-F5344CB8AC3E}">
        <p14:creationId xmlns:p14="http://schemas.microsoft.com/office/powerpoint/2010/main" val="1230845697"/>
      </p:ext>
    </p:extLst>
  </p:cSld>
  <p:clrMapOvr>
    <a:masterClrMapping/>
  </p:clrMapOvr>
  <mc:AlternateContent xmlns:mc="http://schemas.openxmlformats.org/markup-compatibility/2006">
    <mc:Choice xmlns:p14="http://schemas.microsoft.com/office/powerpoint/2010/main" Requires="p14">
      <p:transition spd="slow" p14:dur="12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Nature Of God’s Promises</a:t>
            </a:r>
            <a:endParaRPr lang="en-US" dirty="0"/>
          </a:p>
        </p:txBody>
      </p:sp>
      <p:sp>
        <p:nvSpPr>
          <p:cNvPr id="3" name="Content Placeholder 2"/>
          <p:cNvSpPr>
            <a:spLocks noGrp="1"/>
          </p:cNvSpPr>
          <p:nvPr>
            <p:ph idx="1"/>
          </p:nvPr>
        </p:nvSpPr>
        <p:spPr/>
        <p:txBody>
          <a:bodyPr>
            <a:normAutofit fontScale="92500"/>
          </a:bodyPr>
          <a:lstStyle/>
          <a:p>
            <a:r>
              <a:rPr lang="en-US" dirty="0" smtClean="0"/>
              <a:t>God </a:t>
            </a:r>
            <a:r>
              <a:rPr lang="en-US" dirty="0"/>
              <a:t>has not promised a life free from hardships and burdens. 2 </a:t>
            </a:r>
            <a:r>
              <a:rPr lang="en-US" dirty="0" smtClean="0"/>
              <a:t>Timothy </a:t>
            </a:r>
            <a:r>
              <a:rPr lang="en-US" dirty="0"/>
              <a:t>3:12. </a:t>
            </a:r>
            <a:r>
              <a:rPr lang="en-US" dirty="0" smtClean="0"/>
              <a:t>“persecuted”</a:t>
            </a:r>
          </a:p>
          <a:p>
            <a:r>
              <a:rPr lang="en-US" dirty="0" smtClean="0"/>
              <a:t>Some </a:t>
            </a:r>
            <a:r>
              <a:rPr lang="en-US" dirty="0"/>
              <a:t>think that God has let them down whenever the going gets rough. </a:t>
            </a:r>
            <a:endParaRPr lang="en-US" dirty="0" smtClean="0"/>
          </a:p>
          <a:p>
            <a:r>
              <a:rPr lang="en-US" dirty="0" smtClean="0"/>
              <a:t>We </a:t>
            </a:r>
            <a:r>
              <a:rPr lang="en-US" dirty="0"/>
              <a:t>need to consider the value of the trials that we are called upon to bear. </a:t>
            </a:r>
            <a:r>
              <a:rPr lang="en-US" dirty="0" smtClean="0"/>
              <a:t>James </a:t>
            </a:r>
            <a:r>
              <a:rPr lang="en-US" dirty="0"/>
              <a:t>1:2,3,12. </a:t>
            </a:r>
            <a:endParaRPr lang="en-US" dirty="0" smtClean="0"/>
          </a:p>
          <a:p>
            <a:r>
              <a:rPr lang="en-US" dirty="0" smtClean="0"/>
              <a:t>We </a:t>
            </a:r>
            <a:r>
              <a:rPr lang="en-US" dirty="0"/>
              <a:t>can stumble on the steps before us or we can use them to climb up higher. </a:t>
            </a:r>
            <a:endParaRPr lang="en-US" dirty="0" smtClean="0"/>
          </a:p>
          <a:p>
            <a:endParaRPr lang="en-US" dirty="0"/>
          </a:p>
        </p:txBody>
      </p:sp>
    </p:spTree>
    <p:extLst>
      <p:ext uri="{BB962C8B-B14F-4D97-AF65-F5344CB8AC3E}">
        <p14:creationId xmlns:p14="http://schemas.microsoft.com/office/powerpoint/2010/main" val="239606281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All of God's promises fall into two categories</a:t>
            </a:r>
            <a:endParaRPr lang="en-US" dirty="0"/>
          </a:p>
        </p:txBody>
      </p:sp>
      <p:sp>
        <p:nvSpPr>
          <p:cNvPr id="3" name="Content Placeholder 2"/>
          <p:cNvSpPr>
            <a:spLocks noGrp="1"/>
          </p:cNvSpPr>
          <p:nvPr>
            <p:ph idx="1"/>
          </p:nvPr>
        </p:nvSpPr>
        <p:spPr/>
        <p:txBody>
          <a:bodyPr>
            <a:normAutofit/>
          </a:bodyPr>
          <a:lstStyle/>
          <a:p>
            <a:r>
              <a:rPr lang="en-US" dirty="0" smtClean="0"/>
              <a:t>UNCONDITIONAL</a:t>
            </a:r>
            <a:r>
              <a:rPr lang="en-US" dirty="0"/>
              <a:t>: No limitation; such are fulfilled without the recipient doing anything</a:t>
            </a:r>
            <a:r>
              <a:rPr lang="en-US" dirty="0" smtClean="0"/>
              <a:t>.</a:t>
            </a:r>
          </a:p>
          <a:p>
            <a:r>
              <a:rPr lang="en-US" dirty="0" smtClean="0"/>
              <a:t>CONDITIONAL: Promises to be fulfilled providing certain conditions are met. </a:t>
            </a:r>
          </a:p>
          <a:p>
            <a:pPr marL="0" indent="0">
              <a:buNone/>
            </a:pPr>
            <a:r>
              <a:rPr lang="en-US" dirty="0" smtClean="0"/>
              <a:t> </a:t>
            </a:r>
          </a:p>
          <a:p>
            <a:endParaRPr lang="en-US" dirty="0"/>
          </a:p>
        </p:txBody>
      </p:sp>
    </p:spTree>
    <p:extLst>
      <p:ext uri="{BB962C8B-B14F-4D97-AF65-F5344CB8AC3E}">
        <p14:creationId xmlns:p14="http://schemas.microsoft.com/office/powerpoint/2010/main" val="335321860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Unconditional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Seedtime and harvest come unconditionally. Genesis 8:22; Matthew 5:45. </a:t>
            </a:r>
          </a:p>
          <a:p>
            <a:r>
              <a:rPr lang="en-US" dirty="0" smtClean="0"/>
              <a:t>The world will never be destroyed by water again. Genesis 9:11. </a:t>
            </a:r>
          </a:p>
          <a:p>
            <a:r>
              <a:rPr lang="en-US" dirty="0" smtClean="0"/>
              <a:t>But the world will be destroyed in the future by fire. 2 Peter 3:10. </a:t>
            </a:r>
          </a:p>
          <a:p>
            <a:r>
              <a:rPr lang="en-US" dirty="0" smtClean="0"/>
              <a:t>Christ is coming again. Acts 1:9-11. </a:t>
            </a:r>
          </a:p>
          <a:p>
            <a:r>
              <a:rPr lang="en-US" dirty="0" smtClean="0"/>
              <a:t>There will be a resurrection of all. John 5:28,29. </a:t>
            </a:r>
          </a:p>
          <a:p>
            <a:r>
              <a:rPr lang="en-US" dirty="0" smtClean="0"/>
              <a:t>There will be a judgment for all. 2 Corinthians 5:10; Romans 14:11,12. </a:t>
            </a:r>
          </a:p>
          <a:p>
            <a:endParaRPr lang="en-US" dirty="0"/>
          </a:p>
        </p:txBody>
      </p:sp>
    </p:spTree>
    <p:extLst>
      <p:ext uri="{BB962C8B-B14F-4D97-AF65-F5344CB8AC3E}">
        <p14:creationId xmlns:p14="http://schemas.microsoft.com/office/powerpoint/2010/main" val="86463075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in)">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a:t>
            </a:r>
            <a:endParaRPr lang="en-US" dirty="0"/>
          </a:p>
        </p:txBody>
      </p:sp>
      <p:sp>
        <p:nvSpPr>
          <p:cNvPr id="3" name="Content Placeholder 2"/>
          <p:cNvSpPr>
            <a:spLocks noGrp="1"/>
          </p:cNvSpPr>
          <p:nvPr>
            <p:ph idx="1"/>
          </p:nvPr>
        </p:nvSpPr>
        <p:spPr/>
        <p:txBody>
          <a:bodyPr>
            <a:normAutofit/>
          </a:bodyPr>
          <a:lstStyle/>
          <a:p>
            <a:r>
              <a:rPr lang="en-US" dirty="0" smtClean="0"/>
              <a:t>Remission </a:t>
            </a:r>
            <a:r>
              <a:rPr lang="en-US" dirty="0"/>
              <a:t>of sins. Acts 2:38; 10:43. </a:t>
            </a:r>
            <a:endParaRPr lang="en-US" dirty="0" smtClean="0"/>
          </a:p>
          <a:p>
            <a:r>
              <a:rPr lang="en-US" dirty="0" smtClean="0"/>
              <a:t>Answer </a:t>
            </a:r>
            <a:r>
              <a:rPr lang="en-US" dirty="0"/>
              <a:t>to prayers. </a:t>
            </a:r>
            <a:r>
              <a:rPr lang="en-US" dirty="0" smtClean="0"/>
              <a:t>James </a:t>
            </a:r>
            <a:r>
              <a:rPr lang="en-US" dirty="0"/>
              <a:t>1:6,7; 1 </a:t>
            </a:r>
            <a:r>
              <a:rPr lang="en-US" dirty="0" smtClean="0"/>
              <a:t>John </a:t>
            </a:r>
            <a:r>
              <a:rPr lang="en-US" dirty="0"/>
              <a:t>3:22; 5:14. </a:t>
            </a:r>
            <a:endParaRPr lang="en-US" dirty="0" smtClean="0"/>
          </a:p>
          <a:p>
            <a:r>
              <a:rPr lang="en-US" dirty="0" smtClean="0"/>
              <a:t>Spiritual </a:t>
            </a:r>
            <a:r>
              <a:rPr lang="en-US" dirty="0"/>
              <a:t>blessings. </a:t>
            </a:r>
            <a:r>
              <a:rPr lang="en-US" dirty="0" smtClean="0"/>
              <a:t>Ephesians </a:t>
            </a:r>
            <a:r>
              <a:rPr lang="en-US" dirty="0"/>
              <a:t>1:3; </a:t>
            </a:r>
            <a:r>
              <a:rPr lang="en-US" dirty="0" smtClean="0"/>
              <a:t>Galatians </a:t>
            </a:r>
            <a:r>
              <a:rPr lang="en-US" dirty="0"/>
              <a:t>3:27. </a:t>
            </a:r>
            <a:endParaRPr lang="en-US" dirty="0" smtClean="0"/>
          </a:p>
          <a:p>
            <a:r>
              <a:rPr lang="en-US" dirty="0" smtClean="0"/>
              <a:t>Eternal </a:t>
            </a:r>
            <a:r>
              <a:rPr lang="en-US" dirty="0"/>
              <a:t>salvation. </a:t>
            </a:r>
            <a:r>
              <a:rPr lang="en-US" dirty="0" smtClean="0"/>
              <a:t>Hebrews </a:t>
            </a:r>
            <a:r>
              <a:rPr lang="en-US" dirty="0"/>
              <a:t>5:9; </a:t>
            </a:r>
            <a:r>
              <a:rPr lang="en-US" dirty="0" smtClean="0"/>
              <a:t>Matthew 7:21</a:t>
            </a:r>
            <a:r>
              <a:rPr lang="en-US" dirty="0"/>
              <a:t>. </a:t>
            </a:r>
            <a:endParaRPr lang="en-US" dirty="0" smtClean="0"/>
          </a:p>
          <a:p>
            <a:endParaRPr lang="en-US" dirty="0"/>
          </a:p>
        </p:txBody>
      </p:sp>
    </p:spTree>
    <p:extLst>
      <p:ext uri="{BB962C8B-B14F-4D97-AF65-F5344CB8AC3E}">
        <p14:creationId xmlns:p14="http://schemas.microsoft.com/office/powerpoint/2010/main" val="174130502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What is a promise?</a:t>
            </a:r>
          </a:p>
          <a:p>
            <a:r>
              <a:rPr lang="en-US" dirty="0"/>
              <a:t>"To give one's word to do or not to do something; to give cause for expectation; to agree to give; to assure by a promise; to give grounds for hope." (Webster). </a:t>
            </a:r>
            <a:endParaRPr lang="en-US" dirty="0" smtClean="0"/>
          </a:p>
          <a:p>
            <a:r>
              <a:rPr lang="en-US" dirty="0" smtClean="0"/>
              <a:t>This </a:t>
            </a:r>
            <a:r>
              <a:rPr lang="en-US" dirty="0"/>
              <a:t>can be illustrated by a "Promissory Note". </a:t>
            </a:r>
            <a:endParaRPr lang="en-US" dirty="0" smtClean="0"/>
          </a:p>
          <a:p>
            <a:r>
              <a:rPr lang="en-US" dirty="0" smtClean="0"/>
              <a:t>"</a:t>
            </a:r>
            <a:r>
              <a:rPr lang="en-US" dirty="0"/>
              <a:t>A written promise to pay on demand or at a fixed future time a certain sum of money to, or to the order of, a specified person or to bearer." (Webster). </a:t>
            </a:r>
            <a:endParaRPr lang="en-US" dirty="0" smtClean="0"/>
          </a:p>
          <a:p>
            <a:endParaRPr lang="en-US" dirty="0"/>
          </a:p>
        </p:txBody>
      </p:sp>
    </p:spTree>
    <p:extLst>
      <p:ext uri="{BB962C8B-B14F-4D97-AF65-F5344CB8AC3E}">
        <p14:creationId xmlns:p14="http://schemas.microsoft.com/office/powerpoint/2010/main" val="312848870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God's promises ever fail?</a:t>
            </a:r>
            <a:endParaRPr lang="en-US" dirty="0"/>
          </a:p>
        </p:txBody>
      </p:sp>
      <p:sp>
        <p:nvSpPr>
          <p:cNvPr id="3" name="Content Placeholder 2"/>
          <p:cNvSpPr>
            <a:spLocks noGrp="1"/>
          </p:cNvSpPr>
          <p:nvPr>
            <p:ph idx="1"/>
          </p:nvPr>
        </p:nvSpPr>
        <p:spPr/>
        <p:txBody>
          <a:bodyPr/>
          <a:lstStyle/>
          <a:p>
            <a:r>
              <a:rPr lang="en-US" dirty="0" smtClean="0"/>
              <a:t>Unconditional promises never fail! Numbers 23:19. “God is not a man that he should lie, nor a son of man that He should repent; Has He said, and will He not do it? Or has He spoken, and will He not make it good?</a:t>
            </a:r>
          </a:p>
          <a:p>
            <a:r>
              <a:rPr lang="en-US" dirty="0" smtClean="0"/>
              <a:t>2. Conditional promises are contingent upon man's obedience -- they never fail when man meets the stated conditions. </a:t>
            </a:r>
          </a:p>
          <a:p>
            <a:endParaRPr lang="en-US" dirty="0"/>
          </a:p>
        </p:txBody>
      </p:sp>
    </p:spTree>
    <p:extLst>
      <p:ext uri="{BB962C8B-B14F-4D97-AF65-F5344CB8AC3E}">
        <p14:creationId xmlns:p14="http://schemas.microsoft.com/office/powerpoint/2010/main" val="3590264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pattFill prst="pct5">
          <a:fgClr>
            <a:schemeClr val="accent2"/>
          </a:fgClr>
          <a:bgClr>
            <a:schemeClr val="accent6">
              <a:lumMod val="75000"/>
            </a:schemeClr>
          </a:bgClr>
        </a:patt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We can understand and appreciate the VALUE, CHARACTER, and NATURE of God's promises if we desire to do so. </a:t>
            </a:r>
            <a:endParaRPr lang="en-US" dirty="0" smtClean="0"/>
          </a:p>
          <a:p>
            <a:r>
              <a:rPr lang="en-US" dirty="0" smtClean="0"/>
              <a:t>The certainty </a:t>
            </a:r>
            <a:r>
              <a:rPr lang="en-US" dirty="0"/>
              <a:t>of His promises should move us to obey. </a:t>
            </a:r>
            <a:endParaRPr lang="en-US" dirty="0" smtClean="0"/>
          </a:p>
          <a:p>
            <a:r>
              <a:rPr lang="en-US" dirty="0" smtClean="0"/>
              <a:t>You </a:t>
            </a:r>
            <a:r>
              <a:rPr lang="en-US" dirty="0"/>
              <a:t>can stand this day on the PROMISES OF GOD if you do desire. </a:t>
            </a:r>
            <a:endParaRPr lang="en-US" dirty="0" smtClean="0"/>
          </a:p>
          <a:p>
            <a:endParaRPr lang="en-US" dirty="0"/>
          </a:p>
        </p:txBody>
      </p:sp>
    </p:spTree>
    <p:extLst>
      <p:ext uri="{BB962C8B-B14F-4D97-AF65-F5344CB8AC3E}">
        <p14:creationId xmlns:p14="http://schemas.microsoft.com/office/powerpoint/2010/main" val="1876167228"/>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Promises play an important part in our everyday activities: </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We </a:t>
            </a:r>
            <a:r>
              <a:rPr lang="en-US" dirty="0"/>
              <a:t>promise to be on the job; the employer promises to pay. </a:t>
            </a:r>
            <a:endParaRPr lang="en-US" dirty="0" smtClean="0"/>
          </a:p>
          <a:p>
            <a:r>
              <a:rPr lang="en-US" dirty="0" smtClean="0"/>
              <a:t>The </a:t>
            </a:r>
            <a:r>
              <a:rPr lang="en-US" dirty="0"/>
              <a:t>use of credit cards is just another way of making a promise. </a:t>
            </a:r>
            <a:endParaRPr lang="en-US" dirty="0" smtClean="0"/>
          </a:p>
          <a:p>
            <a:r>
              <a:rPr lang="en-US" dirty="0" smtClean="0"/>
              <a:t>"</a:t>
            </a:r>
            <a:r>
              <a:rPr lang="en-US" dirty="0"/>
              <a:t>New Year's Resolutions" are promises made to </a:t>
            </a:r>
            <a:r>
              <a:rPr lang="en-US" dirty="0" smtClean="0"/>
              <a:t>ourselves </a:t>
            </a:r>
            <a:r>
              <a:rPr lang="en-US" dirty="0"/>
              <a:t>or to others. </a:t>
            </a:r>
            <a:endParaRPr lang="en-US" dirty="0" smtClean="0"/>
          </a:p>
          <a:p>
            <a:r>
              <a:rPr lang="en-US" dirty="0" smtClean="0"/>
              <a:t>We </a:t>
            </a:r>
            <a:r>
              <a:rPr lang="en-US" dirty="0"/>
              <a:t>should never make promises that we do not intend to keep. </a:t>
            </a:r>
            <a:endParaRPr lang="en-US" dirty="0" smtClean="0"/>
          </a:p>
          <a:p>
            <a:r>
              <a:rPr lang="en-US" dirty="0" smtClean="0"/>
              <a:t>This </a:t>
            </a:r>
            <a:r>
              <a:rPr lang="en-US" dirty="0"/>
              <a:t>is especially true of parents to their children. </a:t>
            </a:r>
            <a:endParaRPr lang="en-US" dirty="0" smtClean="0"/>
          </a:p>
          <a:p>
            <a:endParaRPr lang="en-US" dirty="0"/>
          </a:p>
        </p:txBody>
      </p:sp>
    </p:spTree>
    <p:extLst>
      <p:ext uri="{BB962C8B-B14F-4D97-AF65-F5344CB8AC3E}">
        <p14:creationId xmlns:p14="http://schemas.microsoft.com/office/powerpoint/2010/main" val="1529280342"/>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47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Promises also play an important role in the system of Christianity. </a:t>
            </a:r>
            <a:endParaRPr lang="en-US" dirty="0"/>
          </a:p>
        </p:txBody>
      </p:sp>
      <p:sp>
        <p:nvSpPr>
          <p:cNvPr id="3" name="Content Placeholder 2"/>
          <p:cNvSpPr>
            <a:spLocks noGrp="1"/>
          </p:cNvSpPr>
          <p:nvPr>
            <p:ph idx="1"/>
          </p:nvPr>
        </p:nvSpPr>
        <p:spPr/>
        <p:txBody>
          <a:bodyPr/>
          <a:lstStyle/>
          <a:p>
            <a:r>
              <a:rPr lang="en-US" dirty="0" smtClean="0"/>
              <a:t>This </a:t>
            </a:r>
            <a:r>
              <a:rPr lang="en-US" dirty="0"/>
              <a:t>study today will emphasize three facts that determine the WORTH of promises: </a:t>
            </a:r>
            <a:endParaRPr lang="en-US" dirty="0" smtClean="0"/>
          </a:p>
          <a:p>
            <a:r>
              <a:rPr lang="en-US" dirty="0" smtClean="0"/>
              <a:t>VALUE </a:t>
            </a:r>
            <a:r>
              <a:rPr lang="en-US" dirty="0"/>
              <a:t>of the </a:t>
            </a:r>
            <a:r>
              <a:rPr lang="en-US" dirty="0" smtClean="0"/>
              <a:t>thing </a:t>
            </a:r>
            <a:r>
              <a:rPr lang="en-US" dirty="0"/>
              <a:t>promised. </a:t>
            </a:r>
            <a:endParaRPr lang="en-US" dirty="0" smtClean="0"/>
          </a:p>
          <a:p>
            <a:r>
              <a:rPr lang="en-US" dirty="0" smtClean="0"/>
              <a:t>CHARACTER </a:t>
            </a:r>
            <a:r>
              <a:rPr lang="en-US" dirty="0"/>
              <a:t>of the </a:t>
            </a:r>
            <a:r>
              <a:rPr lang="en-US" dirty="0" err="1"/>
              <a:t>promiser</a:t>
            </a:r>
            <a:r>
              <a:rPr lang="en-US" dirty="0"/>
              <a:t>. </a:t>
            </a:r>
            <a:endParaRPr lang="en-US" dirty="0" smtClean="0"/>
          </a:p>
          <a:p>
            <a:r>
              <a:rPr lang="en-US" dirty="0" smtClean="0"/>
              <a:t>The </a:t>
            </a:r>
            <a:r>
              <a:rPr lang="en-US" dirty="0"/>
              <a:t>CONDITIONS or nature of the promise. </a:t>
            </a:r>
            <a:endParaRPr lang="en-US" dirty="0" smtClean="0"/>
          </a:p>
          <a:p>
            <a:endParaRPr lang="en-US" dirty="0"/>
          </a:p>
        </p:txBody>
      </p:sp>
    </p:spTree>
    <p:extLst>
      <p:ext uri="{BB962C8B-B14F-4D97-AF65-F5344CB8AC3E}">
        <p14:creationId xmlns:p14="http://schemas.microsoft.com/office/powerpoint/2010/main" val="28774015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VALUE OF THE THING PROMISED: </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The </a:t>
            </a:r>
            <a:r>
              <a:rPr lang="en-US" dirty="0"/>
              <a:t>value of God's promises can be seen in the language of our text: 2 </a:t>
            </a:r>
            <a:r>
              <a:rPr lang="en-US" dirty="0" smtClean="0"/>
              <a:t>Peter 1:3-4.</a:t>
            </a:r>
          </a:p>
          <a:p>
            <a:r>
              <a:rPr lang="en-US" dirty="0" smtClean="0"/>
              <a:t>“seeing that His divine power has granted everything pertaining to life and godliness, through the true knowledge of Him who called us by His own glory and excellence.  For by these He has granted to us His precious and magnificent promises, in order that by them you might become partakers of the divine nature, having escaped the corruption that is in the world by lust”. </a:t>
            </a:r>
          </a:p>
          <a:p>
            <a:endParaRPr lang="en-US" dirty="0"/>
          </a:p>
        </p:txBody>
      </p:sp>
    </p:spTree>
    <p:extLst>
      <p:ext uri="{BB962C8B-B14F-4D97-AF65-F5344CB8AC3E}">
        <p14:creationId xmlns:p14="http://schemas.microsoft.com/office/powerpoint/2010/main" val="544885168"/>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They are magnificent because: </a:t>
            </a:r>
            <a:endParaRPr lang="en-US" dirty="0"/>
          </a:p>
        </p:txBody>
      </p:sp>
      <p:sp>
        <p:nvSpPr>
          <p:cNvPr id="3" name="Content Placeholder 2"/>
          <p:cNvSpPr>
            <a:spLocks noGrp="1"/>
          </p:cNvSpPr>
          <p:nvPr>
            <p:ph idx="1"/>
          </p:nvPr>
        </p:nvSpPr>
        <p:spPr/>
        <p:txBody>
          <a:bodyPr>
            <a:normAutofit/>
          </a:bodyPr>
          <a:lstStyle/>
          <a:p>
            <a:r>
              <a:rPr lang="en-US" dirty="0" smtClean="0"/>
              <a:t>They </a:t>
            </a:r>
            <a:r>
              <a:rPr lang="en-US" dirty="0"/>
              <a:t>come from God and no one else can grant them. </a:t>
            </a:r>
            <a:endParaRPr lang="en-US" dirty="0" smtClean="0"/>
          </a:p>
          <a:p>
            <a:r>
              <a:rPr lang="en-US" dirty="0" smtClean="0"/>
              <a:t>They </a:t>
            </a:r>
            <a:r>
              <a:rPr lang="en-US" dirty="0"/>
              <a:t>have to do with man's most </a:t>
            </a:r>
            <a:r>
              <a:rPr lang="en-US" dirty="0" smtClean="0"/>
              <a:t>valuable </a:t>
            </a:r>
            <a:r>
              <a:rPr lang="en-US" dirty="0"/>
              <a:t>possession, his eternal soul. </a:t>
            </a:r>
            <a:r>
              <a:rPr lang="en-US" dirty="0" smtClean="0"/>
              <a:t>Matthew </a:t>
            </a:r>
            <a:r>
              <a:rPr lang="en-US" dirty="0"/>
              <a:t>16:26. </a:t>
            </a:r>
            <a:endParaRPr lang="en-US" dirty="0" smtClean="0"/>
          </a:p>
          <a:p>
            <a:r>
              <a:rPr lang="en-US" dirty="0" smtClean="0"/>
              <a:t>They </a:t>
            </a:r>
            <a:r>
              <a:rPr lang="en-US" dirty="0"/>
              <a:t>include such things as: Peace, Joy, Forgiveness, and Eternal Life. </a:t>
            </a:r>
            <a:endParaRPr lang="en-US" dirty="0" smtClean="0"/>
          </a:p>
          <a:p>
            <a:r>
              <a:rPr lang="en-US" dirty="0" smtClean="0"/>
              <a:t>They </a:t>
            </a:r>
            <a:r>
              <a:rPr lang="en-US" dirty="0"/>
              <a:t>never fail -- not one promise of God has ever failed, 2 </a:t>
            </a:r>
            <a:r>
              <a:rPr lang="en-US" dirty="0" smtClean="0"/>
              <a:t>Peter </a:t>
            </a:r>
            <a:r>
              <a:rPr lang="en-US" dirty="0"/>
              <a:t>3:9. </a:t>
            </a:r>
            <a:endParaRPr lang="en-US" dirty="0" smtClean="0"/>
          </a:p>
          <a:p>
            <a:endParaRPr lang="en-US" dirty="0"/>
          </a:p>
        </p:txBody>
      </p:sp>
    </p:spTree>
    <p:extLst>
      <p:ext uri="{BB962C8B-B14F-4D97-AF65-F5344CB8AC3E}">
        <p14:creationId xmlns:p14="http://schemas.microsoft.com/office/powerpoint/2010/main" val="1914607035"/>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8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They are precious because: </a:t>
            </a:r>
            <a:endParaRPr lang="en-US" dirty="0"/>
          </a:p>
        </p:txBody>
      </p:sp>
      <p:sp>
        <p:nvSpPr>
          <p:cNvPr id="3" name="Content Placeholder 2"/>
          <p:cNvSpPr>
            <a:spLocks noGrp="1"/>
          </p:cNvSpPr>
          <p:nvPr>
            <p:ph idx="1"/>
          </p:nvPr>
        </p:nvSpPr>
        <p:spPr>
          <a:xfrm>
            <a:off x="457200" y="1600200"/>
            <a:ext cx="8229600" cy="4953000"/>
          </a:xfrm>
        </p:spPr>
        <p:txBody>
          <a:bodyPr>
            <a:normAutofit/>
          </a:bodyPr>
          <a:lstStyle/>
          <a:p>
            <a:r>
              <a:rPr lang="en-US" dirty="0" smtClean="0"/>
              <a:t>All </a:t>
            </a:r>
            <a:r>
              <a:rPr lang="en-US" dirty="0"/>
              <a:t>the wealth of the universe cannot purchase them. </a:t>
            </a:r>
            <a:endParaRPr lang="en-US" dirty="0" smtClean="0"/>
          </a:p>
          <a:p>
            <a:r>
              <a:rPr lang="en-US" dirty="0" smtClean="0"/>
              <a:t>The </a:t>
            </a:r>
            <a:r>
              <a:rPr lang="en-US" dirty="0"/>
              <a:t>promises of God are not something that were devised in a fleeting moment of liberality. </a:t>
            </a:r>
            <a:endParaRPr lang="en-US" dirty="0" smtClean="0"/>
          </a:p>
          <a:p>
            <a:r>
              <a:rPr lang="en-US" dirty="0" smtClean="0"/>
              <a:t>From </a:t>
            </a:r>
            <a:r>
              <a:rPr lang="en-US" dirty="0"/>
              <a:t>the earliest period of human history, at the fall of man, we have God's promises, Titus 1:2. </a:t>
            </a:r>
            <a:r>
              <a:rPr lang="en-US" dirty="0" smtClean="0"/>
              <a:t>“the hope of eternal life which God, who cannot lie, promised long ages ago”</a:t>
            </a:r>
          </a:p>
          <a:p>
            <a:endParaRPr lang="en-US" dirty="0"/>
          </a:p>
        </p:txBody>
      </p:sp>
    </p:spTree>
    <p:extLst>
      <p:ext uri="{BB962C8B-B14F-4D97-AF65-F5344CB8AC3E}">
        <p14:creationId xmlns:p14="http://schemas.microsoft.com/office/powerpoint/2010/main" val="37010541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fontScale="90000"/>
          </a:bodyPr>
          <a:lstStyle/>
          <a:p>
            <a:r>
              <a:rPr lang="en-US" dirty="0" smtClean="0"/>
              <a:t>THE CHARACTER OF THE PROMISER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ALSO DETERMINES THE VALUE OF THE PROMISE MADE</a:t>
            </a:r>
            <a:endParaRPr lang="en-US" dirty="0" smtClean="0"/>
          </a:p>
          <a:p>
            <a:r>
              <a:rPr lang="en-US" dirty="0" smtClean="0"/>
              <a:t>As </a:t>
            </a:r>
            <a:r>
              <a:rPr lang="en-US" dirty="0"/>
              <a:t>an illustration: Every day thousands make the traditional marriage vows and promises. </a:t>
            </a:r>
            <a:endParaRPr lang="en-US" dirty="0" smtClean="0"/>
          </a:p>
          <a:p>
            <a:r>
              <a:rPr lang="en-US" dirty="0" smtClean="0"/>
              <a:t>"</a:t>
            </a:r>
            <a:r>
              <a:rPr lang="en-US" dirty="0"/>
              <a:t>Do you promise to love, cherish, cleave to her, etc. so long as you both shall live?" </a:t>
            </a:r>
            <a:endParaRPr lang="en-US" dirty="0" smtClean="0"/>
          </a:p>
          <a:p>
            <a:r>
              <a:rPr lang="en-US" dirty="0" smtClean="0"/>
              <a:t>Yet</a:t>
            </a:r>
            <a:r>
              <a:rPr lang="en-US" dirty="0"/>
              <a:t>, every day thousands break that promise -- which, undoubtedly was not worth much. Why? </a:t>
            </a:r>
            <a:endParaRPr lang="en-US" dirty="0" smtClean="0"/>
          </a:p>
          <a:p>
            <a:r>
              <a:rPr lang="en-US" dirty="0" smtClean="0"/>
              <a:t>Because </a:t>
            </a:r>
            <a:r>
              <a:rPr lang="en-US" dirty="0"/>
              <a:t>the character of the </a:t>
            </a:r>
            <a:r>
              <a:rPr lang="en-US" dirty="0" err="1"/>
              <a:t>promiser</a:t>
            </a:r>
            <a:r>
              <a:rPr lang="en-US" dirty="0"/>
              <a:t> wasn't what it should be. </a:t>
            </a:r>
            <a:endParaRPr lang="en-US" dirty="0" smtClean="0"/>
          </a:p>
          <a:p>
            <a:endParaRPr lang="en-US" dirty="0"/>
          </a:p>
        </p:txBody>
      </p:sp>
    </p:spTree>
    <p:extLst>
      <p:ext uri="{BB962C8B-B14F-4D97-AF65-F5344CB8AC3E}">
        <p14:creationId xmlns:p14="http://schemas.microsoft.com/office/powerpoint/2010/main" val="4045762553"/>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3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 Of The </a:t>
            </a:r>
            <a:r>
              <a:rPr lang="en-US" dirty="0" err="1" smtClean="0"/>
              <a:t>Promiser</a:t>
            </a:r>
            <a:endParaRPr lang="en-US" dirty="0"/>
          </a:p>
        </p:txBody>
      </p:sp>
      <p:sp>
        <p:nvSpPr>
          <p:cNvPr id="3" name="Content Placeholder 2"/>
          <p:cNvSpPr>
            <a:spLocks noGrp="1"/>
          </p:cNvSpPr>
          <p:nvPr>
            <p:ph idx="1"/>
          </p:nvPr>
        </p:nvSpPr>
        <p:spPr>
          <a:xfrm>
            <a:off x="457200" y="1600200"/>
            <a:ext cx="8229600" cy="5029200"/>
          </a:xfrm>
        </p:spPr>
        <p:txBody>
          <a:bodyPr>
            <a:normAutofit fontScale="92500" lnSpcReduction="10000"/>
          </a:bodyPr>
          <a:lstStyle/>
          <a:p>
            <a:r>
              <a:rPr lang="en-US" dirty="0"/>
              <a:t>Other people make promises which we allow to go in one ear and out the other. Why? </a:t>
            </a:r>
            <a:endParaRPr lang="en-US" dirty="0" smtClean="0"/>
          </a:p>
          <a:p>
            <a:r>
              <a:rPr lang="en-US" dirty="0" smtClean="0"/>
              <a:t>Because </a:t>
            </a:r>
            <a:r>
              <a:rPr lang="en-US" dirty="0"/>
              <a:t>we have learned by experience that they are not dependable persons. </a:t>
            </a:r>
            <a:endParaRPr lang="en-US" dirty="0" smtClean="0"/>
          </a:p>
          <a:p>
            <a:r>
              <a:rPr lang="en-US" dirty="0" smtClean="0"/>
              <a:t>One </a:t>
            </a:r>
            <a:r>
              <a:rPr lang="en-US" dirty="0"/>
              <a:t>board member said of another: "He is just a </a:t>
            </a:r>
            <a:r>
              <a:rPr lang="en-US" dirty="0" err="1"/>
              <a:t>promiser</a:t>
            </a:r>
            <a:r>
              <a:rPr lang="en-US" dirty="0"/>
              <a:t>." </a:t>
            </a:r>
            <a:r>
              <a:rPr lang="en-US" dirty="0" smtClean="0"/>
              <a:t>He </a:t>
            </a:r>
            <a:r>
              <a:rPr lang="en-US" dirty="0"/>
              <a:t>promised to attend meetings, work on committees, etc. but he didn't do it.</a:t>
            </a:r>
            <a:endParaRPr lang="en-US" dirty="0" smtClean="0"/>
          </a:p>
          <a:p>
            <a:r>
              <a:rPr lang="en-US" dirty="0" smtClean="0"/>
              <a:t>Many </a:t>
            </a:r>
            <a:r>
              <a:rPr lang="en-US" dirty="0"/>
              <a:t>Christians are like this: they promise to work, to visit the sick, to do personal work, etc. But they seem never to get around to doing any of it. </a:t>
            </a:r>
            <a:r>
              <a:rPr lang="en-US" dirty="0" smtClean="0"/>
              <a:t>James </a:t>
            </a:r>
            <a:r>
              <a:rPr lang="en-US" dirty="0"/>
              <a:t>1:22,23. </a:t>
            </a:r>
            <a:r>
              <a:rPr lang="en-US" dirty="0" smtClean="0"/>
              <a:t>“be ye doers of the word”</a:t>
            </a:r>
          </a:p>
          <a:p>
            <a:endParaRPr lang="en-US" dirty="0"/>
          </a:p>
        </p:txBody>
      </p:sp>
    </p:spTree>
    <p:extLst>
      <p:ext uri="{BB962C8B-B14F-4D97-AF65-F5344CB8AC3E}">
        <p14:creationId xmlns:p14="http://schemas.microsoft.com/office/powerpoint/2010/main" val="1552927066"/>
      </p:ext>
    </p:extLst>
  </p:cSld>
  <p:clrMapOvr>
    <a:masterClrMapping/>
  </p:clrMapOvr>
  <mc:AlternateContent xmlns:mc="http://schemas.openxmlformats.org/markup-compatibility/2006">
    <mc:Choice xmlns:p14="http://schemas.microsoft.com/office/powerpoint/2010/main" Requires="p14">
      <p:transition spd="slow" p14:dur="110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1519</Words>
  <Application>Microsoft Office PowerPoint</Application>
  <PresentationFormat>On-screen Show (4:3)</PresentationFormat>
  <Paragraphs>104</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Precious And Magnificent Promises</vt:lpstr>
      <vt:lpstr>Introduction</vt:lpstr>
      <vt:lpstr>Promises play an important part in our everyday activities: </vt:lpstr>
      <vt:lpstr>Promises also play an important role in the system of Christianity. </vt:lpstr>
      <vt:lpstr>THE VALUE OF THE THING PROMISED: </vt:lpstr>
      <vt:lpstr>They are magnificent because: </vt:lpstr>
      <vt:lpstr>They are precious because: </vt:lpstr>
      <vt:lpstr>THE CHARACTER OF THE PROMISER</vt:lpstr>
      <vt:lpstr>Character Of The Promiser</vt:lpstr>
      <vt:lpstr>God’s Character Is Not Like Ours</vt:lpstr>
      <vt:lpstr>God’s Character In Promising</vt:lpstr>
      <vt:lpstr>THE NATURE OF GOD'S PROMISES</vt:lpstr>
      <vt:lpstr>The Nature Of God’s Promises</vt:lpstr>
      <vt:lpstr>The Nature Of God’s Promises</vt:lpstr>
      <vt:lpstr>The Nature Of God’s Promises</vt:lpstr>
      <vt:lpstr>The Nature Of God’s Promises</vt:lpstr>
      <vt:lpstr>All of God's promises fall into two categories</vt:lpstr>
      <vt:lpstr>Unconditional</vt:lpstr>
      <vt:lpstr>Conditional</vt:lpstr>
      <vt:lpstr>Do God's promises ever fail?</vt:lpstr>
      <vt:lpstr>Conclusion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Precious And Magnificent Promises</dc:title>
  <dc:creator>Aarons</dc:creator>
  <cp:lastModifiedBy>Aarons</cp:lastModifiedBy>
  <cp:revision>8</cp:revision>
  <dcterms:created xsi:type="dcterms:W3CDTF">2013-04-13T15:30:14Z</dcterms:created>
  <dcterms:modified xsi:type="dcterms:W3CDTF">2013-04-13T16:43:47Z</dcterms:modified>
</cp:coreProperties>
</file>