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8" r:id="rId5"/>
    <p:sldId id="259" r:id="rId6"/>
    <p:sldId id="266" r:id="rId7"/>
    <p:sldId id="267" r:id="rId8"/>
    <p:sldId id="260" r:id="rId9"/>
    <p:sldId id="264" r:id="rId10"/>
    <p:sldId id="265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6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61B60-3373-4EEF-A1B8-6639BD6A6830}" type="datetimeFigureOut">
              <a:rPr lang="en-US" smtClean="0"/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8262-83C3-4737-9284-3A2FEC35A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1469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61B60-3373-4EEF-A1B8-6639BD6A6830}" type="datetimeFigureOut">
              <a:rPr lang="en-US" smtClean="0"/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8262-83C3-4737-9284-3A2FEC35A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0454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61B60-3373-4EEF-A1B8-6639BD6A6830}" type="datetimeFigureOut">
              <a:rPr lang="en-US" smtClean="0"/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8262-83C3-4737-9284-3A2FEC35A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683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61B60-3373-4EEF-A1B8-6639BD6A6830}" type="datetimeFigureOut">
              <a:rPr lang="en-US" smtClean="0"/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8262-83C3-4737-9284-3A2FEC35A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1463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61B60-3373-4EEF-A1B8-6639BD6A6830}" type="datetimeFigureOut">
              <a:rPr lang="en-US" smtClean="0"/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8262-83C3-4737-9284-3A2FEC35A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6757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61B60-3373-4EEF-A1B8-6639BD6A6830}" type="datetimeFigureOut">
              <a:rPr lang="en-US" smtClean="0"/>
              <a:t>10/26/2013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8262-83C3-4737-9284-3A2FEC35A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576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61B60-3373-4EEF-A1B8-6639BD6A6830}" type="datetimeFigureOut">
              <a:rPr lang="en-US" smtClean="0"/>
              <a:t>10/26/2013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8262-83C3-4737-9284-3A2FEC35A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5049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61B60-3373-4EEF-A1B8-6639BD6A6830}" type="datetimeFigureOut">
              <a:rPr lang="en-US" smtClean="0"/>
              <a:t>10/26/2013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8262-83C3-4737-9284-3A2FEC35A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918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61B60-3373-4EEF-A1B8-6639BD6A6830}" type="datetimeFigureOut">
              <a:rPr lang="en-US" smtClean="0"/>
              <a:t>10/26/2013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8262-83C3-4737-9284-3A2FEC35A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534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61B60-3373-4EEF-A1B8-6639BD6A6830}" type="datetimeFigureOut">
              <a:rPr lang="en-US" smtClean="0"/>
              <a:t>10/26/2013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8262-83C3-4737-9284-3A2FEC35A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027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61B60-3373-4EEF-A1B8-6639BD6A6830}" type="datetimeFigureOut">
              <a:rPr lang="en-US" smtClean="0"/>
              <a:t>10/26/2013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8262-83C3-4737-9284-3A2FEC35A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1784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20000"/>
                <a:lumOff val="80000"/>
              </a:schemeClr>
            </a:gs>
            <a:gs pos="50000">
              <a:srgbClr val="FFC000">
                <a:alpha val="28000"/>
              </a:srgbClr>
            </a:gs>
            <a:gs pos="100000">
              <a:schemeClr val="accent1">
                <a:tint val="23500"/>
                <a:satMod val="16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61B60-3373-4EEF-A1B8-6639BD6A6830}" type="datetimeFigureOut">
              <a:rPr lang="en-US" smtClean="0"/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F8262-83C3-4737-9284-3A2FEC35A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368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283845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IT IS POSSIBLE TO LIVE A CHRISTIAN LIFE 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657600"/>
            <a:ext cx="8001000" cy="2743200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</a:rPr>
              <a:t>Some people just give up too early, and Satan is very pleased when that happens.</a:t>
            </a:r>
            <a:endParaRPr lang="en-US" sz="48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00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FAITHFULNESS PERPETUATED: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done through prayer: Luke 18:1; Ephesians 6:17,18; Mark 1:35. </a:t>
            </a:r>
          </a:p>
          <a:p>
            <a:r>
              <a:rPr lang="en-US" dirty="0" smtClean="0"/>
              <a:t>A lot of kneeling keeps one in good standing with God. </a:t>
            </a:r>
          </a:p>
          <a:p>
            <a:r>
              <a:rPr lang="en-US" dirty="0" smtClean="0"/>
              <a:t>Standup for God every day. Mark 8:38. </a:t>
            </a:r>
          </a:p>
          <a:p>
            <a:r>
              <a:rPr lang="en-US" dirty="0" smtClean="0"/>
              <a:t>Do something for God every day. Galatians 6:9,10; Matthew 25:31-46.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5016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CONCLUSION: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order to live the Faithful Christian life:</a:t>
            </a:r>
          </a:p>
          <a:p>
            <a:r>
              <a:rPr lang="en-US" dirty="0" smtClean="0"/>
              <a:t>We must live it</a:t>
            </a:r>
          </a:p>
          <a:p>
            <a:r>
              <a:rPr lang="en-US" dirty="0" smtClean="0"/>
              <a:t>We must promote it</a:t>
            </a:r>
          </a:p>
          <a:p>
            <a:r>
              <a:rPr lang="en-US" dirty="0" smtClean="0"/>
              <a:t>We must encourage it</a:t>
            </a:r>
          </a:p>
          <a:p>
            <a:r>
              <a:rPr lang="en-US" dirty="0" smtClean="0"/>
              <a:t>Read 2 Tim. 4:6-8. </a:t>
            </a:r>
          </a:p>
          <a:p>
            <a:r>
              <a:rPr lang="en-US" dirty="0" smtClean="0"/>
              <a:t>Can we say that we also have fought the good fight and remained faithful?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195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There are over 2,500 passages in the Word of God that demonstrate the possibility of apostasy. </a:t>
            </a:r>
          </a:p>
          <a:p>
            <a:r>
              <a:rPr lang="en-US" dirty="0" smtClean="0"/>
              <a:t>These passages are significant and should not be ignored, whether in private study, or public proclamation of God's word. </a:t>
            </a:r>
          </a:p>
          <a:p>
            <a:r>
              <a:rPr lang="en-US" dirty="0" smtClean="0"/>
              <a:t>In fact, a serious doctrinal error in the religious world is the Calvinistic doctrine of "once saved, always saved." </a:t>
            </a:r>
          </a:p>
          <a:p>
            <a:r>
              <a:rPr lang="en-US" dirty="0" smtClean="0"/>
              <a:t>Having said this, I believe it is also important to point out that the same Bible which demonstrates the possibility of unfaithfulness, also reveals the possibility of faithfulness. </a:t>
            </a:r>
          </a:p>
          <a:p>
            <a:r>
              <a:rPr lang="en-US" dirty="0" smtClean="0"/>
              <a:t>So often, one extreme begets another.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5418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43000"/>
            <a:ext cx="8915400" cy="5562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We should be careful to avoid going from the false doctrine of "once saved, always saved" to the doctrine of "once saved, never quite sure thereafter." </a:t>
            </a:r>
          </a:p>
          <a:p>
            <a:r>
              <a:rPr lang="en-US" dirty="0" smtClean="0"/>
              <a:t>The POSSIBILITY of apostasy should not be proclaimed as the PROBABILITY of apostasy. </a:t>
            </a:r>
          </a:p>
          <a:p>
            <a:r>
              <a:rPr lang="en-US" dirty="0" smtClean="0"/>
              <a:t>Yes, there is security, even eternal security, available to the believer. </a:t>
            </a:r>
          </a:p>
          <a:p>
            <a:r>
              <a:rPr lang="en-US" dirty="0" smtClean="0"/>
              <a:t>But, we need to put proper emphasis on the word "believer." </a:t>
            </a:r>
          </a:p>
          <a:p>
            <a:r>
              <a:rPr lang="en-US" dirty="0" smtClean="0"/>
              <a:t>If one ceases to be a believer, then he ceases to be secure.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146219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839200" cy="5410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On the other hand, if one continues to believe in Jesus and follow His teaching, that believer is secure for as long as he continues the practice. </a:t>
            </a:r>
          </a:p>
          <a:p>
            <a:r>
              <a:rPr lang="en-US" dirty="0" smtClean="0"/>
              <a:t>Isn't this what Jesus taught in the gospel of John? John 10:27-29. </a:t>
            </a:r>
          </a:p>
          <a:p>
            <a:r>
              <a:rPr lang="en-US" dirty="0" smtClean="0"/>
              <a:t>But, the sheep who refuse to hear the voice of Jesus, and the sheep who cease to follow Him, are promised no security whatsoever! </a:t>
            </a:r>
          </a:p>
          <a:p>
            <a:r>
              <a:rPr lang="en-US" dirty="0" smtClean="0"/>
              <a:t>Sadly, such apostate sheep are headed for the ceaseless torment of a devil's hell Acts 8:13-22; Revelation 21:8.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1238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FAITHFULNESS PERSONIFIED: 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8991600" cy="5486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Perhaps the best way to define faithfulness is to see it personified, that is, lived out in the lives of men and women of the Holy Scriptures. </a:t>
            </a:r>
          </a:p>
          <a:p>
            <a:r>
              <a:rPr lang="en-US" dirty="0" smtClean="0"/>
              <a:t>The Bible is full of such manifestations of faithfulness. </a:t>
            </a:r>
          </a:p>
          <a:p>
            <a:r>
              <a:rPr lang="en-US" dirty="0" smtClean="0"/>
              <a:t>These demonstrations of faithfulness are found in both the Old and New Testaments. </a:t>
            </a:r>
          </a:p>
          <a:p>
            <a:r>
              <a:rPr lang="en-US" dirty="0" smtClean="0"/>
              <a:t>For example: Jehovah described Moses as "faithful in all his house" Hebrews 3:2,5. </a:t>
            </a:r>
          </a:p>
          <a:p>
            <a:r>
              <a:rPr lang="en-US" dirty="0" smtClean="0"/>
              <a:t>The remainder of the Pentateuch is full of command after command that God gave to Moses and he carried them out to the letter. </a:t>
            </a:r>
          </a:p>
          <a:p>
            <a:r>
              <a:rPr lang="en-US" dirty="0" smtClean="0"/>
              <a:t>Though Moses stumbled from time to time, he got right back up and walked in the way of God.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3932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FAITHFULNESS PERSONIFIED: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Moses is not the only Old Testament character who was faithful to God. </a:t>
            </a:r>
          </a:p>
          <a:p>
            <a:r>
              <a:rPr lang="en-US" dirty="0" smtClean="0"/>
              <a:t>Hezekiah was good and right and faithful before God. </a:t>
            </a:r>
            <a:br>
              <a:rPr lang="en-US" dirty="0" smtClean="0"/>
            </a:br>
            <a:r>
              <a:rPr lang="en-US" dirty="0" smtClean="0"/>
              <a:t>2 Chronicles 32:20,21. </a:t>
            </a:r>
          </a:p>
          <a:p>
            <a:r>
              <a:rPr lang="en-US" dirty="0" smtClean="0"/>
              <a:t>Nehemiah tells of those who were faithful. Nehemiah 7:1,2; 9:;8; 13:13. </a:t>
            </a:r>
          </a:p>
          <a:p>
            <a:r>
              <a:rPr lang="en-US" dirty="0" smtClean="0"/>
              <a:t>Is it possible for one to be faithful in any circumstance? The life of Daniel answers with a resounding "Yes". Daniel 6:4.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8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FAITHFULNESS PERSONIFIED: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Faithfulness is also personified in a number of New Testament texts. </a:t>
            </a:r>
          </a:p>
          <a:p>
            <a:r>
              <a:rPr lang="en-US" dirty="0" smtClean="0"/>
              <a:t>Matthew. 24:45-51; 25:1-13,14-30. </a:t>
            </a:r>
          </a:p>
          <a:p>
            <a:r>
              <a:rPr lang="en-US" dirty="0" smtClean="0"/>
              <a:t>Paul's epistles are filled with references to faithful Christians. </a:t>
            </a:r>
            <a:br>
              <a:rPr lang="en-US" dirty="0" smtClean="0"/>
            </a:br>
            <a:r>
              <a:rPr lang="en-US" dirty="0" smtClean="0"/>
              <a:t>1 Corinthians 4:17; Ephesians 6:21; Colossians 1:;7; 1 Timothy 3:11; 2 Timothy 2:2. </a:t>
            </a:r>
          </a:p>
          <a:p>
            <a:r>
              <a:rPr lang="en-US" dirty="0" smtClean="0"/>
              <a:t>The Hebrew writer gives us a list of faithful people in Hebrews 11. </a:t>
            </a:r>
          </a:p>
          <a:p>
            <a:r>
              <a:rPr lang="en-US" dirty="0" smtClean="0"/>
              <a:t>Peter speaks of Silvanus as a "faithful brother". 1 Peter. 5:12. </a:t>
            </a:r>
          </a:p>
          <a:p>
            <a:r>
              <a:rPr lang="en-US" dirty="0" smtClean="0"/>
              <a:t>Jesus encourages the Christians in Smyrna to be faithful unto death. Revelation 2:10.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853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FAITHFULNESS PERPETUATED: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Even though it is possible to be a faithful Christian, we are also reminded in the parable of the sower of some who fell away. Luke 8:13. </a:t>
            </a:r>
          </a:p>
          <a:p>
            <a:r>
              <a:rPr lang="en-US" dirty="0" smtClean="0"/>
              <a:t>This parable tells us of other circumstances that caused people to fall away from faithfulness. Luke 8:14,15. </a:t>
            </a:r>
          </a:p>
          <a:p>
            <a:r>
              <a:rPr lang="en-US" dirty="0" smtClean="0"/>
              <a:t>Paul tells us of the possibility of apostasy unless we continue in the zealous service of the Lord. </a:t>
            </a:r>
            <a:br>
              <a:rPr lang="en-US" dirty="0" smtClean="0"/>
            </a:br>
            <a:r>
              <a:rPr lang="en-US" dirty="0" smtClean="0"/>
              <a:t>1 Corinthians 10:12, 8. </a:t>
            </a:r>
          </a:p>
          <a:p>
            <a:r>
              <a:rPr lang="en-US" dirty="0" smtClean="0"/>
              <a:t>There are four ways that we can help to perpetuate our faithfulness.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751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FAITHFULNESS PERPETUATED: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 God say something to you every day. </a:t>
            </a:r>
          </a:p>
          <a:p>
            <a:r>
              <a:rPr lang="en-US" dirty="0" smtClean="0"/>
              <a:t>God speaks to us through His word: Hebrews 1:1,2; John 12:48; 16:12-14; 1 Corinthians 2: 13-16; 14:37; Colossians 1:9-11; Psalm 119:11, 101-105, 128-131. </a:t>
            </a:r>
          </a:p>
          <a:p>
            <a:r>
              <a:rPr lang="en-US" dirty="0" smtClean="0"/>
              <a:t>We find time to read, to watch TV, etc. we must find time to read God's word. </a:t>
            </a:r>
          </a:p>
          <a:p>
            <a:r>
              <a:rPr lang="en-US" dirty="0" smtClean="0"/>
              <a:t>Say something to God every day.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66636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731</Words>
  <Application>Microsoft Office PowerPoint</Application>
  <PresentationFormat>On-screen Show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IT IS POSSIBLE TO LIVE A CHRISTIAN LIFE </vt:lpstr>
      <vt:lpstr>INTRODUCTION</vt:lpstr>
      <vt:lpstr>INTRODUCTION</vt:lpstr>
      <vt:lpstr>INTRODUCTION</vt:lpstr>
      <vt:lpstr>FAITHFULNESS PERSONIFIED: </vt:lpstr>
      <vt:lpstr>FAITHFULNESS PERSONIFIED:</vt:lpstr>
      <vt:lpstr>FAITHFULNESS PERSONIFIED:</vt:lpstr>
      <vt:lpstr>FAITHFULNESS PERPETUATED: </vt:lpstr>
      <vt:lpstr>FAITHFULNESS PERPETUATED: </vt:lpstr>
      <vt:lpstr>FAITHFULNESS PERPETUATED: </vt:lpstr>
      <vt:lpstr>CONCLUSION: 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IS POSSIBLE TO LIVE A CHRISTIAN LIFE</dc:title>
  <dc:creator>Aarons</dc:creator>
  <cp:lastModifiedBy>Aarons</cp:lastModifiedBy>
  <cp:revision>3</cp:revision>
  <dcterms:created xsi:type="dcterms:W3CDTF">2013-10-26T19:30:46Z</dcterms:created>
  <dcterms:modified xsi:type="dcterms:W3CDTF">2013-10-26T19:56:22Z</dcterms:modified>
</cp:coreProperties>
</file>